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64" r:id="rId3"/>
    <p:sldId id="281" r:id="rId4"/>
    <p:sldId id="257" r:id="rId5"/>
    <p:sldId id="265" r:id="rId6"/>
    <p:sldId id="272" r:id="rId7"/>
    <p:sldId id="260" r:id="rId8"/>
    <p:sldId id="273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82" r:id="rId17"/>
    <p:sldId id="274" r:id="rId18"/>
    <p:sldId id="291" r:id="rId19"/>
    <p:sldId id="290" r:id="rId20"/>
    <p:sldId id="26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E0"/>
    <a:srgbClr val="CBA1A1"/>
    <a:srgbClr val="816766"/>
    <a:srgbClr val="393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89"/>
  </p:normalViewPr>
  <p:slideViewPr>
    <p:cSldViewPr snapToGrid="0" showGuides="1">
      <p:cViewPr varScale="1">
        <p:scale>
          <a:sx n="112" d="100"/>
          <a:sy n="112" d="100"/>
        </p:scale>
        <p:origin x="48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0CF18-6EBB-8277-F617-A8F5906964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4684FE-F570-E565-2338-BF8C24A94C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BC8468-85DB-39F4-BAFC-7021CF4CE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B846-801B-CE41-AA09-7A17343C2F1D}" type="datetimeFigureOut">
              <a:rPr lang="en-US" smtClean="0"/>
              <a:t>9/27/23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CF2EF-7D13-1CCA-23B6-A38C9958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E4F05-121A-0A9A-E231-7CA6DCA12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4E76-49B4-674D-B332-59FCFF163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058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84FE1-7830-95F4-7D5D-6E3802F129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03F52D-BFCD-9B15-468E-D0D0CE357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E17697-AA93-3B70-B3A0-9C1E19702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B846-801B-CE41-AA09-7A17343C2F1D}" type="datetimeFigureOut">
              <a:rPr lang="en-US" smtClean="0"/>
              <a:t>9/27/23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A0B7B-2A39-ED6F-3E35-D6ECC7382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A5DD83-49B3-9B93-5647-4044C94B3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4E76-49B4-674D-B332-59FCFF163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38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2A3EA1-F967-B96E-1ABF-F50C890657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28BD1D-5591-C71B-B050-7E67653C8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2C3033-730F-1D7B-838B-EF8D19408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B846-801B-CE41-AA09-7A17343C2F1D}" type="datetimeFigureOut">
              <a:rPr lang="en-US" smtClean="0"/>
              <a:t>9/27/23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EB31A5-E91F-312F-2994-BEA65546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7BD148-141C-9499-0F70-22C1A8D50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4E76-49B4-674D-B332-59FCFF163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994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6794B-F080-18D2-A582-6BA7F2289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E0063-9120-D041-8D3A-75C9AB0C2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25D6F-C46E-D5A3-F0EB-0D2D37A3C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B846-801B-CE41-AA09-7A17343C2F1D}" type="datetimeFigureOut">
              <a:rPr lang="en-US" smtClean="0"/>
              <a:t>9/27/23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FF93AA-1B95-ABCC-3D00-4C386FA6A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5EDC4-EF87-956E-6F5C-552B5D0C5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4E76-49B4-674D-B332-59FCFF163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432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527C2-DFA5-1753-7339-0BB199008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F453E9-618B-BBEB-FCFC-A2F58C1C3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38FE84-8A88-0B76-DF14-2A41DDFC6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B846-801B-CE41-AA09-7A17343C2F1D}" type="datetimeFigureOut">
              <a:rPr lang="en-US" smtClean="0"/>
              <a:t>9/27/23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B2269-6376-1F4E-4ADC-571925257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5A81E-C877-6C49-1B77-06A38E1B4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4E76-49B4-674D-B332-59FCFF163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172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171FB-C759-1430-3FEB-B25057DB4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2C6A9-41AC-292D-B550-DB2C22B30F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33B8CF-6355-A801-A819-7AB27970FA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8CA72-360E-F279-A615-564F3823A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B846-801B-CE41-AA09-7A17343C2F1D}" type="datetimeFigureOut">
              <a:rPr lang="en-US" smtClean="0"/>
              <a:t>9/27/23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EA4A62-399A-8EC5-915E-801185E72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57A53B-7C80-5934-ADD2-C7071AA21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4E76-49B4-674D-B332-59FCFF163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75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A17B-0BF3-58CF-F08C-4F1BF489E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88D877-7EF4-5185-D9C2-C73DB5CB35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52D344-827A-CA71-BC9B-96794753A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86FD2E-4422-04CB-44F9-DAC23261CE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B43914-6F85-7CDE-8A12-C31B1DEC1A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25F36B-8441-5E86-D8BA-25B883F4C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B846-801B-CE41-AA09-7A17343C2F1D}" type="datetimeFigureOut">
              <a:rPr lang="en-US" smtClean="0"/>
              <a:t>9/27/23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C80196-08DB-A961-F53C-F4F4D6741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718F3A-5400-7CFA-BF15-C68AFDDAC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4E76-49B4-674D-B332-59FCFF163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719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65009-8034-8143-1C11-4E6F7854E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7FDAB8-62B2-B7EB-1173-83370148F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B846-801B-CE41-AA09-7A17343C2F1D}" type="datetimeFigureOut">
              <a:rPr lang="en-US" smtClean="0"/>
              <a:t>9/27/23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287DAC-DA94-9EDE-8E4C-0C2036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E18E2E-5962-F14F-EF08-61D8427D6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4E76-49B4-674D-B332-59FCFF163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30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876F22-80DB-C567-7FFB-FFFE5AA34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B846-801B-CE41-AA09-7A17343C2F1D}" type="datetimeFigureOut">
              <a:rPr lang="en-US" smtClean="0"/>
              <a:t>9/27/23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84E9DD-30AF-BBCA-9BA5-9E3E7C8D7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139F9-3C03-E233-C9EA-FA8B0E73D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4E76-49B4-674D-B332-59FCFF163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348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FDF63-E0BD-FDC7-655D-1AE2EEED0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7C9AE-EFCA-1DF2-F75F-C2F0E0156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D44DFA-5D08-C3A2-91B2-78B8D5ED7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8155D2-9F1F-A58E-412B-BB78A9A4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B846-801B-CE41-AA09-7A17343C2F1D}" type="datetimeFigureOut">
              <a:rPr lang="en-US" smtClean="0"/>
              <a:t>9/27/23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2F16D8-FCDB-1A7F-3849-182A4CEC0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65791B-DA8B-EDFE-BEA9-43350B7C2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4E76-49B4-674D-B332-59FCFF163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015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AF0C7-AE63-2DBE-3B52-86074D739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93BD31-3223-E926-EE2D-8DD487C95C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EA0301-A388-DFD5-409E-894F4CBBAD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A8FD4E-9749-DB38-830D-5B00654C9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B4B846-801B-CE41-AA09-7A17343C2F1D}" type="datetimeFigureOut">
              <a:rPr lang="en-US" smtClean="0"/>
              <a:t>9/27/23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050A59-6B2E-212F-A38A-A9BA45734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1AFB68-4302-0536-DFDA-67506DF0C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4E76-49B4-674D-B332-59FCFF163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885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579896-DC4C-7382-19E4-5E0CA7415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777858-A931-61DD-CFED-F012A6750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0B5D6-85E4-BE96-9AFE-6F47B00589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4B846-801B-CE41-AA09-7A17343C2F1D}" type="datetimeFigureOut">
              <a:rPr lang="en-US" smtClean="0"/>
              <a:t>9/27/23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99B16A-5D8E-0FEA-45E5-D86DEBE3C9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3781F-5C1E-4084-F8EE-8FBB3BBB9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74E76-49B4-674D-B332-59FCFF163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915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1sxFgTUbWo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speech bubble with black text&#10;&#10;Description automatically generated">
            <a:extLst>
              <a:ext uri="{FF2B5EF4-FFF2-40B4-BE49-F238E27FC236}">
                <a16:creationId xmlns:a16="http://schemas.microsoft.com/office/drawing/2014/main" id="{83EDC2EF-3DBF-EA6F-89C0-6CDCB953E9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6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561578" y="1659285"/>
            <a:ext cx="9068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Sexual Immorality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Twisted sexual desire- vs. 10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Commit adultery with their eyes (lust)- vs. 14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Twisted sexual desires- vs. 18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505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561578" y="1659285"/>
            <a:ext cx="90688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Lies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Clever lies- vs. 3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Delight in deception- vs. 13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4862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561578" y="1443841"/>
            <a:ext cx="906884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Pride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Despise authority- vs. 10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Proud and arrogant- vs. 10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Scoff at supernatural beings- vs. 10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Scoff at things they don’t understand- vs. 12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Brag and boast about themselves- vs. 18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531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561578" y="1659285"/>
            <a:ext cx="90688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4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6) Greed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4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Greed- they want your money- vs. 3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4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Well trained in greed- vs. 14</a:t>
            </a:r>
            <a:endParaRPr lang="en-US" sz="4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931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490597" y="1453019"/>
            <a:ext cx="90688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indent="-51435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en-US" sz="4800" kern="100" dirty="0"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can we tell if someone is a false teacher?</a:t>
            </a: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en-US" sz="48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will happen to false teachers?</a:t>
            </a:r>
            <a:endParaRPr lang="en-US" sz="4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683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687308" y="1228397"/>
            <a:ext cx="906884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result?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Sudden destruction on themselves- vs. 1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way of truth will be slandered- vs. 2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Take your money- vs 3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 destruction will not be delayed- vs. 3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will be destroyed- vs. 12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 destruction is their reward for the harm they have caused- vs. 13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live under God’s curse- vs. 14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are doomed to the blackest darkness- vs. 17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271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509B97-91BD-788E-CBE0-FF456360E4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6496C5-6BF5-F515-F9E6-A410C0B2E994}"/>
              </a:ext>
            </a:extLst>
          </p:cNvPr>
          <p:cNvSpPr txBox="1"/>
          <p:nvPr/>
        </p:nvSpPr>
        <p:spPr>
          <a:xfrm>
            <a:off x="2231571" y="2002970"/>
            <a:ext cx="77288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Refuse to walk the path of destruction!</a:t>
            </a:r>
          </a:p>
        </p:txBody>
      </p:sp>
    </p:spTree>
    <p:extLst>
      <p:ext uri="{BB962C8B-B14F-4D97-AF65-F5344CB8AC3E}">
        <p14:creationId xmlns:p14="http://schemas.microsoft.com/office/powerpoint/2010/main" val="245136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561578" y="1905506"/>
            <a:ext cx="90688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indent="-74295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en-US" sz="6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Seek to know the truth</a:t>
            </a:r>
          </a:p>
        </p:txBody>
      </p:sp>
    </p:spTree>
    <p:extLst>
      <p:ext uri="{BB962C8B-B14F-4D97-AF65-F5344CB8AC3E}">
        <p14:creationId xmlns:p14="http://schemas.microsoft.com/office/powerpoint/2010/main" val="1552571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561578" y="1905506"/>
            <a:ext cx="90688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indent="-74295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en-US" sz="6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Seek to know the truth</a:t>
            </a:r>
          </a:p>
          <a:p>
            <a:pPr marL="742950" marR="0" indent="-74295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en-US" sz="6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Pursue righteousness</a:t>
            </a:r>
          </a:p>
        </p:txBody>
      </p:sp>
    </p:spTree>
    <p:extLst>
      <p:ext uri="{BB962C8B-B14F-4D97-AF65-F5344CB8AC3E}">
        <p14:creationId xmlns:p14="http://schemas.microsoft.com/office/powerpoint/2010/main" val="842352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561578" y="1905506"/>
            <a:ext cx="9068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marR="0" indent="-74295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en-US" sz="6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Seek to know the truth</a:t>
            </a:r>
          </a:p>
          <a:p>
            <a:pPr marL="742950" marR="0" indent="-74295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en-US" sz="6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Pursue righteousness</a:t>
            </a:r>
          </a:p>
          <a:p>
            <a:pPr marL="742950" marR="0" indent="-74295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en-US" sz="60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Put your faith in God</a:t>
            </a:r>
            <a:endParaRPr lang="en-US" sz="4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970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rectangular speech bubble with orange and white dots&#10;&#10;Description automatically generated">
            <a:extLst>
              <a:ext uri="{FF2B5EF4-FFF2-40B4-BE49-F238E27FC236}">
                <a16:creationId xmlns:a16="http://schemas.microsoft.com/office/drawing/2014/main" id="{655188AF-5C03-3344-CDFD-F7B48DF32B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622392-E152-26DC-0A2F-1BF226F5EEDB}"/>
              </a:ext>
            </a:extLst>
          </p:cNvPr>
          <p:cNvSpPr txBox="1"/>
          <p:nvPr/>
        </p:nvSpPr>
        <p:spPr>
          <a:xfrm>
            <a:off x="1842422" y="1969249"/>
            <a:ext cx="834233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7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https://www.youtube.com/watch?v=W1sxFgTUbWo</a:t>
            </a:r>
            <a:r>
              <a:rPr lang="en-US" sz="7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7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820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speech bubble with black text&#10;&#10;Description automatically generated">
            <a:extLst>
              <a:ext uri="{FF2B5EF4-FFF2-40B4-BE49-F238E27FC236}">
                <a16:creationId xmlns:a16="http://schemas.microsoft.com/office/drawing/2014/main" id="{F537AB83-AB72-6E25-DF4C-0E00C4F785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21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speech bubble with black text&#10;&#10;Description automatically generated">
            <a:extLst>
              <a:ext uri="{FF2B5EF4-FFF2-40B4-BE49-F238E27FC236}">
                <a16:creationId xmlns:a16="http://schemas.microsoft.com/office/drawing/2014/main" id="{83EDC2EF-3DBF-EA6F-89C0-6CDCB953E9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153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490597" y="1453019"/>
            <a:ext cx="906884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we were not making up clever stories when we told you about the powerful coming of our Lord Jesus Christ.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36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Peter 1:16a (NLT)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612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490597" y="1453019"/>
            <a:ext cx="906884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4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But there were also false prophets in Israel, just as there will be false teachers among you.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3600" kern="1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3200" kern="1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Peter 2:1a (NLT)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483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490597" y="1453019"/>
            <a:ext cx="90688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indent="-51435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en-US" sz="4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can we tell if someone is a false teacher?</a:t>
            </a:r>
          </a:p>
          <a:p>
            <a:pPr marL="514350" marR="0" indent="-514350">
              <a:spcBef>
                <a:spcPts val="0"/>
              </a:spcBef>
              <a:spcAft>
                <a:spcPts val="0"/>
              </a:spcAft>
              <a:buAutoNum type="arabicParenR"/>
            </a:pPr>
            <a:r>
              <a:rPr lang="en-US" sz="4800" kern="1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will happen to false teachers?</a:t>
            </a:r>
            <a:endParaRPr lang="en-US" sz="4800" kern="100" dirty="0"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443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509B97-91BD-788E-CBE0-FF456360E4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6496C5-6BF5-F515-F9E6-A410C0B2E994}"/>
              </a:ext>
            </a:extLst>
          </p:cNvPr>
          <p:cNvSpPr txBox="1"/>
          <p:nvPr/>
        </p:nvSpPr>
        <p:spPr>
          <a:xfrm>
            <a:off x="2231571" y="2002970"/>
            <a:ext cx="77288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6 Signs to identify a false teacher</a:t>
            </a:r>
          </a:p>
        </p:txBody>
      </p:sp>
    </p:spTree>
    <p:extLst>
      <p:ext uri="{BB962C8B-B14F-4D97-AF65-F5344CB8AC3E}">
        <p14:creationId xmlns:p14="http://schemas.microsoft.com/office/powerpoint/2010/main" val="82979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561578" y="1659285"/>
            <a:ext cx="90688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 teachings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teach heresies- vs. 1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Deny Jesus- vs. 1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Evil teaching- vs. 2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Lure unstable people into sin- vs. 14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Lure others into sin- vs. 18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8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Promise freedom but are slaves of sin and corruption- vs. 19</a:t>
            </a:r>
            <a:endParaRPr lang="en-US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80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artoon speech bubble with orange and blue dots&#10;&#10;Description automatically generated">
            <a:extLst>
              <a:ext uri="{FF2B5EF4-FFF2-40B4-BE49-F238E27FC236}">
                <a16:creationId xmlns:a16="http://schemas.microsoft.com/office/drawing/2014/main" id="{2B08AAD1-60FC-EB48-15F8-579F76078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B675C1B-37E2-990B-ACB2-DDEF94291539}"/>
              </a:ext>
            </a:extLst>
          </p:cNvPr>
          <p:cNvSpPr txBox="1"/>
          <p:nvPr/>
        </p:nvSpPr>
        <p:spPr>
          <a:xfrm>
            <a:off x="1561578" y="1659285"/>
            <a:ext cx="90688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Sin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Shameful immorality- vs. 2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Love to indulge in evil pleasures in broad daylight- vs. 13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Creatures of instinct- vs. 12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desire for sin is never satisfied- vs. 14</a:t>
            </a:r>
            <a:endParaRPr lang="en-US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461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2570</TotalTime>
  <Words>394</Words>
  <Application>Microsoft Macintosh PowerPoint</Application>
  <PresentationFormat>Widescreen</PresentationFormat>
  <Paragraphs>55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 Morris</dc:creator>
  <cp:lastModifiedBy>Joshua Morris</cp:lastModifiedBy>
  <cp:revision>11</cp:revision>
  <dcterms:created xsi:type="dcterms:W3CDTF">2023-09-05T10:16:27Z</dcterms:created>
  <dcterms:modified xsi:type="dcterms:W3CDTF">2023-09-27T13:45:27Z</dcterms:modified>
</cp:coreProperties>
</file>