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4" r:id="rId3"/>
    <p:sldId id="276" r:id="rId4"/>
    <p:sldId id="277" r:id="rId5"/>
    <p:sldId id="299" r:id="rId6"/>
    <p:sldId id="319" r:id="rId7"/>
    <p:sldId id="260" r:id="rId8"/>
    <p:sldId id="320" r:id="rId9"/>
    <p:sldId id="321" r:id="rId10"/>
    <p:sldId id="282" r:id="rId11"/>
    <p:sldId id="283" r:id="rId12"/>
    <p:sldId id="284" r:id="rId13"/>
    <p:sldId id="285"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47"/>
    <p:restoredTop sz="94737"/>
  </p:normalViewPr>
  <p:slideViewPr>
    <p:cSldViewPr snapToGrid="0">
      <p:cViewPr varScale="1">
        <p:scale>
          <a:sx n="145" d="100"/>
          <a:sy n="145"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1BDD4-26D1-B349-8576-67EB9E6EA156}" type="datetimeFigureOut">
              <a:rPr lang="en-US" smtClean="0"/>
              <a:t>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52AFA-9B75-7D4C-B897-D14D39CE558E}" type="slidenum">
              <a:rPr lang="en-US" smtClean="0"/>
              <a:t>‹#›</a:t>
            </a:fld>
            <a:endParaRPr lang="en-US"/>
          </a:p>
        </p:txBody>
      </p:sp>
    </p:spTree>
    <p:extLst>
      <p:ext uri="{BB962C8B-B14F-4D97-AF65-F5344CB8AC3E}">
        <p14:creationId xmlns:p14="http://schemas.microsoft.com/office/powerpoint/2010/main" val="249695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92CE-1CB9-D229-4721-BC4D01E7B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AA609-24A1-5B5F-FF88-A3A014EB1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54DE33-1DA7-DB37-F918-F57017374BE1}"/>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7AE335A5-B196-8B29-38A5-E8301397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045FA-4E0C-2E9C-7206-97C4198F05F2}"/>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21355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6B97-2F4D-4529-85F9-45CF086E9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88590-7136-C1A5-DF0D-02A75CBBF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5A932-969D-9DE3-F848-0A2249AD1B02}"/>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6CC7749E-15BB-6788-D88C-67F5A698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D9AD9-5D39-1479-19B7-C0D6DB4EEAF6}"/>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258852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A09A7-AC6D-9BE7-7F5D-B88367916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DD5BD-F8D6-DD91-2752-512B73767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67225-4067-5AD3-4C8C-41ABA171DA24}"/>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CDF81FBB-2EA4-BBDF-2CC0-D92054988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E52AD-9B05-6380-D1C4-D9E7D5F95FAC}"/>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111039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98BB-B902-35AF-D567-300CFFF51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16D83-83D9-46AD-9A4B-0955AB24B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F1792-D150-7091-DDA9-F70131F3E82D}"/>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2FE6BD98-12C1-CB7D-D53B-1996FF854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16A3D-9563-9F75-CC96-B409C9692DF5}"/>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06464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9D7A-1B7D-74BC-689A-86254362B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3B250-D6C7-E3CB-77C2-64CED3B71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EFFE1B-6D93-AAE1-59E9-5FED9EC485FD}"/>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78375DB8-8B8C-3D0B-999B-7AAAC333E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72647-C574-B62D-57B9-E87D483619F5}"/>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305629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E110-FEE9-159A-A05A-064E26AB9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71496-F02D-C8D6-942F-2A1C4B568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294A8-5CCB-569A-824C-A38910167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C335CE-D71B-507A-B917-89FA63C8F0C3}"/>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6" name="Footer Placeholder 5">
            <a:extLst>
              <a:ext uri="{FF2B5EF4-FFF2-40B4-BE49-F238E27FC236}">
                <a16:creationId xmlns:a16="http://schemas.microsoft.com/office/drawing/2014/main" id="{DD23DB53-3026-6D38-1225-8EAE89CF0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C76AD-B148-FAC2-2196-E4E55E05217E}"/>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7075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961E-B4EE-27A7-A054-0F81AA5517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D3DD3-1411-FB75-0A57-27B6870CB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546C7-C542-5ABF-FE9A-F6BD1DC3C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CE8DB-DAE5-3203-6F66-A357F0A26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6126A-BDC1-669A-5854-8930189AA8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2DBFF-177D-F955-9788-2A21B3EAE45B}"/>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8" name="Footer Placeholder 7">
            <a:extLst>
              <a:ext uri="{FF2B5EF4-FFF2-40B4-BE49-F238E27FC236}">
                <a16:creationId xmlns:a16="http://schemas.microsoft.com/office/drawing/2014/main" id="{8C0ED641-59C1-E608-ADDC-53A90F307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269B92-36A9-D8A4-35FA-40FD469027E9}"/>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118837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DB26-A90C-FA41-EBE8-A85B942CD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213F5-1852-4093-32E7-655B76E48A85}"/>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4" name="Footer Placeholder 3">
            <a:extLst>
              <a:ext uri="{FF2B5EF4-FFF2-40B4-BE49-F238E27FC236}">
                <a16:creationId xmlns:a16="http://schemas.microsoft.com/office/drawing/2014/main" id="{E5B41D53-E6B7-1218-F685-1A421F1E1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F50CC-EBF2-F9E4-2C13-6F307F5D9454}"/>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19111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224D0-5B19-4C2C-3D34-42D3915C4013}"/>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3" name="Footer Placeholder 2">
            <a:extLst>
              <a:ext uri="{FF2B5EF4-FFF2-40B4-BE49-F238E27FC236}">
                <a16:creationId xmlns:a16="http://schemas.microsoft.com/office/drawing/2014/main" id="{BCA0D355-87C9-574E-D88E-1C58697AB0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8D1C41-8D4B-09A0-0563-900DB9919702}"/>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23589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1AE6-BD49-1D86-4FBC-BFB3A30F8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85086D-19A9-220B-AAC7-74177BB0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9170A-4971-7CBF-9E04-83FB7B1BD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5DA6F-781A-16FB-4D6A-99880FED4C3E}"/>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6" name="Footer Placeholder 5">
            <a:extLst>
              <a:ext uri="{FF2B5EF4-FFF2-40B4-BE49-F238E27FC236}">
                <a16:creationId xmlns:a16="http://schemas.microsoft.com/office/drawing/2014/main" id="{F912BD04-D97A-BF39-A011-990B3AF16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2CFB5-478D-722C-B4DA-C81692A42FC2}"/>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166605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6653-FAFA-0C6D-080C-55EC9A0E1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37DB9A-C087-EFC8-0D34-4DC1B4248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A821C-3F66-518D-D83B-1F2B7FB51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663DE-B89D-D53F-464B-F577EC7E472A}"/>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6" name="Footer Placeholder 5">
            <a:extLst>
              <a:ext uri="{FF2B5EF4-FFF2-40B4-BE49-F238E27FC236}">
                <a16:creationId xmlns:a16="http://schemas.microsoft.com/office/drawing/2014/main" id="{39ECEB62-CF84-5751-1C0D-1143BB92C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E7EC-C203-4752-D8FB-D222DEAF4BCF}"/>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245152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C8CA6-0FD6-610B-9FAF-D4708E544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D87CB-0E59-58CA-F687-C74473926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F2E1-33AC-DAE2-373D-3F1849DC7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0079A483-0C4B-EF5D-2385-F98E74D2C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23719F-65D5-61C2-600C-365DC9BA1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7DEF-A1B8-DD4A-B585-C3FECC597A31}" type="slidenum">
              <a:rPr lang="en-US" smtClean="0"/>
              <a:t>‹#›</a:t>
            </a:fld>
            <a:endParaRPr lang="en-US"/>
          </a:p>
        </p:txBody>
      </p:sp>
    </p:spTree>
    <p:extLst>
      <p:ext uri="{BB962C8B-B14F-4D97-AF65-F5344CB8AC3E}">
        <p14:creationId xmlns:p14="http://schemas.microsoft.com/office/powerpoint/2010/main" val="167058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25E6-8707-A5A0-0384-8ECA68545B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0DA902-5030-59CC-1188-23305A8A65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382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What stands out to you about this passage?</a:t>
            </a:r>
            <a:endParaRPr lang="en-US" sz="5400" b="1" dirty="0">
              <a:latin typeface="Helvetica" pitchFamily="2" charset="0"/>
            </a:endParaRP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578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What thoughts come to mind when you read “The God who made the world and everything in it”?</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347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latin typeface="Helvetica" pitchFamily="2" charset="0"/>
              </a:rPr>
              <a:t>What does it mean to inhabit the whole earth?</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979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How can we seek God and reach out to Him?</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671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25E6-8707-A5A0-0384-8ECA68545B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0DA902-5030-59CC-1188-23305A8A65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068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rmAutofit/>
          </a:bodyPr>
          <a:lstStyle/>
          <a:p>
            <a:pPr algn="ctr"/>
            <a:r>
              <a:rPr lang="en-US" sz="5400" b="1" i="0" u="none" strike="noStrike" dirty="0">
                <a:effectLst/>
                <a:latin typeface="Helvetica" pitchFamily="2" charset="0"/>
              </a:rPr>
              <a:t>When you think of God, what is the first place that comes to mind?</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932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Have you ever experienced God’s presence?</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669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Where were you when you experienced God’s presence?</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871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What were you doing?</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902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Using your five senses (sight, smell, hearing, taste &amp; touch), what was that experience like?</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153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A5D-EB93-35DE-D248-EC4C535B6FC1}"/>
              </a:ext>
            </a:extLst>
          </p:cNvPr>
          <p:cNvSpPr>
            <a:spLocks noGrp="1"/>
          </p:cNvSpPr>
          <p:nvPr>
            <p:ph type="title"/>
          </p:nvPr>
        </p:nvSpPr>
        <p:spPr/>
        <p:txBody>
          <a:bodyPr>
            <a:normAutofit/>
          </a:bodyPr>
          <a:lstStyle/>
          <a:p>
            <a:r>
              <a:rPr lang="en-US" sz="5400" b="1" dirty="0">
                <a:latin typeface="Helvetica" pitchFamily="2" charset="0"/>
              </a:rPr>
              <a:t>Acts 17:24-28(NIV)</a:t>
            </a:r>
          </a:p>
        </p:txBody>
      </p:sp>
      <p:sp>
        <p:nvSpPr>
          <p:cNvPr id="3" name="Content Placeholder 2">
            <a:extLst>
              <a:ext uri="{FF2B5EF4-FFF2-40B4-BE49-F238E27FC236}">
                <a16:creationId xmlns:a16="http://schemas.microsoft.com/office/drawing/2014/main" id="{74C18966-FC6B-8F7F-E93C-628DC00BEF9E}"/>
              </a:ext>
            </a:extLst>
          </p:cNvPr>
          <p:cNvSpPr>
            <a:spLocks noGrp="1"/>
          </p:cNvSpPr>
          <p:nvPr>
            <p:ph idx="1"/>
          </p:nvPr>
        </p:nvSpPr>
        <p:spPr/>
        <p:txBody>
          <a:bodyPr>
            <a:noAutofit/>
          </a:bodyPr>
          <a:lstStyle/>
          <a:p>
            <a:pPr marL="0" indent="0">
              <a:buNone/>
            </a:pPr>
            <a:r>
              <a:rPr lang="en-US" sz="3600" b="1" dirty="0">
                <a:effectLst/>
                <a:latin typeface="Helvetica" pitchFamily="2" charset="0"/>
              </a:rPr>
              <a:t>24 “The God who made the world and everything in it is the Lord of heaven and earth and does not live in temples built by human hands. 25 And he is not served by human hands, as if he needed anything. Rather, he himself gives everyone life and breath and everything else. </a:t>
            </a:r>
          </a:p>
        </p:txBody>
      </p:sp>
    </p:spTree>
    <p:extLst>
      <p:ext uri="{BB962C8B-B14F-4D97-AF65-F5344CB8AC3E}">
        <p14:creationId xmlns:p14="http://schemas.microsoft.com/office/powerpoint/2010/main" val="253752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A5D-EB93-35DE-D248-EC4C535B6FC1}"/>
              </a:ext>
            </a:extLst>
          </p:cNvPr>
          <p:cNvSpPr>
            <a:spLocks noGrp="1"/>
          </p:cNvSpPr>
          <p:nvPr>
            <p:ph type="title"/>
          </p:nvPr>
        </p:nvSpPr>
        <p:spPr/>
        <p:txBody>
          <a:bodyPr>
            <a:normAutofit/>
          </a:bodyPr>
          <a:lstStyle/>
          <a:p>
            <a:r>
              <a:rPr lang="en-US" sz="5400" b="1" dirty="0">
                <a:latin typeface="Helvetica" pitchFamily="2" charset="0"/>
              </a:rPr>
              <a:t>Acts 17:24-28(NIV)</a:t>
            </a:r>
          </a:p>
        </p:txBody>
      </p:sp>
      <p:sp>
        <p:nvSpPr>
          <p:cNvPr id="3" name="Content Placeholder 2">
            <a:extLst>
              <a:ext uri="{FF2B5EF4-FFF2-40B4-BE49-F238E27FC236}">
                <a16:creationId xmlns:a16="http://schemas.microsoft.com/office/drawing/2014/main" id="{74C18966-FC6B-8F7F-E93C-628DC00BEF9E}"/>
              </a:ext>
            </a:extLst>
          </p:cNvPr>
          <p:cNvSpPr>
            <a:spLocks noGrp="1"/>
          </p:cNvSpPr>
          <p:nvPr>
            <p:ph idx="1"/>
          </p:nvPr>
        </p:nvSpPr>
        <p:spPr/>
        <p:txBody>
          <a:bodyPr>
            <a:noAutofit/>
          </a:bodyPr>
          <a:lstStyle/>
          <a:p>
            <a:pPr marL="0" indent="0">
              <a:buNone/>
            </a:pPr>
            <a:r>
              <a:rPr lang="en-US" sz="3600" b="1" dirty="0">
                <a:effectLst/>
                <a:latin typeface="Helvetica" pitchFamily="2" charset="0"/>
              </a:rPr>
              <a:t>26 From one man he made all the nations, that they should inhabit the whole earth; and he marked out their appointed times in history and the boundaries of their lands.</a:t>
            </a:r>
          </a:p>
        </p:txBody>
      </p:sp>
    </p:spTree>
    <p:extLst>
      <p:ext uri="{BB962C8B-B14F-4D97-AF65-F5344CB8AC3E}">
        <p14:creationId xmlns:p14="http://schemas.microsoft.com/office/powerpoint/2010/main" val="406951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A5D-EB93-35DE-D248-EC4C535B6FC1}"/>
              </a:ext>
            </a:extLst>
          </p:cNvPr>
          <p:cNvSpPr>
            <a:spLocks noGrp="1"/>
          </p:cNvSpPr>
          <p:nvPr>
            <p:ph type="title"/>
          </p:nvPr>
        </p:nvSpPr>
        <p:spPr/>
        <p:txBody>
          <a:bodyPr>
            <a:normAutofit/>
          </a:bodyPr>
          <a:lstStyle/>
          <a:p>
            <a:r>
              <a:rPr lang="en-US" sz="5400" b="1" dirty="0">
                <a:latin typeface="Helvetica" pitchFamily="2" charset="0"/>
              </a:rPr>
              <a:t>Acts 17:24-28(NIV)</a:t>
            </a:r>
          </a:p>
        </p:txBody>
      </p:sp>
      <p:sp>
        <p:nvSpPr>
          <p:cNvPr id="3" name="Content Placeholder 2">
            <a:extLst>
              <a:ext uri="{FF2B5EF4-FFF2-40B4-BE49-F238E27FC236}">
                <a16:creationId xmlns:a16="http://schemas.microsoft.com/office/drawing/2014/main" id="{74C18966-FC6B-8F7F-E93C-628DC00BEF9E}"/>
              </a:ext>
            </a:extLst>
          </p:cNvPr>
          <p:cNvSpPr>
            <a:spLocks noGrp="1"/>
          </p:cNvSpPr>
          <p:nvPr>
            <p:ph idx="1"/>
          </p:nvPr>
        </p:nvSpPr>
        <p:spPr/>
        <p:txBody>
          <a:bodyPr>
            <a:noAutofit/>
          </a:bodyPr>
          <a:lstStyle/>
          <a:p>
            <a:pPr marL="0" indent="0">
              <a:buNone/>
            </a:pPr>
            <a:r>
              <a:rPr lang="en-US" sz="3600" b="1" dirty="0">
                <a:effectLst/>
                <a:latin typeface="Helvetica" pitchFamily="2" charset="0"/>
              </a:rPr>
              <a:t>27 God did this so that they would seek him and perhaps reach out for him and find him, though he is not far from any one of us. 28 ‘For in him we live and move and have our being.’ r As some of your own poets have said, ‘We are his offspring.’</a:t>
            </a:r>
          </a:p>
        </p:txBody>
      </p:sp>
    </p:spTree>
    <p:extLst>
      <p:ext uri="{BB962C8B-B14F-4D97-AF65-F5344CB8AC3E}">
        <p14:creationId xmlns:p14="http://schemas.microsoft.com/office/powerpoint/2010/main" val="3166602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277</Words>
  <Application>Microsoft Macintosh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vt:lpstr>
      <vt:lpstr>Office Theme</vt:lpstr>
      <vt:lpstr>PowerPoint Presentation</vt:lpstr>
      <vt:lpstr>When you think of God, what is the first place that comes to mind?</vt:lpstr>
      <vt:lpstr>Have you ever experienced God’s presence?</vt:lpstr>
      <vt:lpstr>Where were you when you experienced God’s presence?</vt:lpstr>
      <vt:lpstr>What were you doing?</vt:lpstr>
      <vt:lpstr>Using your five senses (sight, smell, hearing, taste &amp; touch), what was that experience like?</vt:lpstr>
      <vt:lpstr>Acts 17:24-28(NIV)</vt:lpstr>
      <vt:lpstr>Acts 17:24-28(NIV)</vt:lpstr>
      <vt:lpstr>Acts 17:24-28(NIV)</vt:lpstr>
      <vt:lpstr>What stands out to you about this passage?</vt:lpstr>
      <vt:lpstr>What thoughts come to mind when you read “The God who made the world and everything in it”?</vt:lpstr>
      <vt:lpstr>What does it mean to inhabit the whole earth?</vt:lpstr>
      <vt:lpstr>How can we seek God and reach out to Him?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Francis</dc:creator>
  <cp:lastModifiedBy>Jordan Francis</cp:lastModifiedBy>
  <cp:revision>41</cp:revision>
  <dcterms:created xsi:type="dcterms:W3CDTF">2025-01-01T02:35:58Z</dcterms:created>
  <dcterms:modified xsi:type="dcterms:W3CDTF">2025-01-04T03:36:26Z</dcterms:modified>
</cp:coreProperties>
</file>