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4" r:id="rId3"/>
    <p:sldId id="276" r:id="rId4"/>
    <p:sldId id="277" r:id="rId5"/>
    <p:sldId id="299" r:id="rId6"/>
    <p:sldId id="319" r:id="rId7"/>
    <p:sldId id="322" r:id="rId8"/>
    <p:sldId id="323" r:id="rId9"/>
    <p:sldId id="324" r:id="rId10"/>
    <p:sldId id="325" r:id="rId11"/>
    <p:sldId id="260" r:id="rId12"/>
    <p:sldId id="326" r:id="rId13"/>
    <p:sldId id="282" r:id="rId14"/>
    <p:sldId id="283" r:id="rId15"/>
    <p:sldId id="284" r:id="rId16"/>
    <p:sldId id="285" r:id="rId17"/>
    <p:sldId id="327" r:id="rId18"/>
    <p:sldId id="328" r:id="rId19"/>
    <p:sldId id="329" r:id="rId20"/>
    <p:sldId id="330" r:id="rId21"/>
    <p:sldId id="31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47"/>
    <p:restoredTop sz="94737"/>
  </p:normalViewPr>
  <p:slideViewPr>
    <p:cSldViewPr snapToGrid="0">
      <p:cViewPr varScale="1">
        <p:scale>
          <a:sx n="145" d="100"/>
          <a:sy n="145" d="100"/>
        </p:scale>
        <p:origin x="4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1BDD4-26D1-B349-8576-67EB9E6EA156}" type="datetimeFigureOut">
              <a:rPr lang="en-US" smtClean="0"/>
              <a:t>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52AFA-9B75-7D4C-B897-D14D39CE558E}" type="slidenum">
              <a:rPr lang="en-US" smtClean="0"/>
              <a:t>‹#›</a:t>
            </a:fld>
            <a:endParaRPr lang="en-US"/>
          </a:p>
        </p:txBody>
      </p:sp>
    </p:spTree>
    <p:extLst>
      <p:ext uri="{BB962C8B-B14F-4D97-AF65-F5344CB8AC3E}">
        <p14:creationId xmlns:p14="http://schemas.microsoft.com/office/powerpoint/2010/main" val="2496951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992CE-1CB9-D229-4721-BC4D01E7B6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2AA609-24A1-5B5F-FF88-A3A014EB1F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54DE33-1DA7-DB37-F918-F57017374BE1}"/>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5" name="Footer Placeholder 4">
            <a:extLst>
              <a:ext uri="{FF2B5EF4-FFF2-40B4-BE49-F238E27FC236}">
                <a16:creationId xmlns:a16="http://schemas.microsoft.com/office/drawing/2014/main" id="{7AE335A5-B196-8B29-38A5-E8301397D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045FA-4E0C-2E9C-7206-97C4198F05F2}"/>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213556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6B97-2F4D-4529-85F9-45CF086E9D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E88590-7136-C1A5-DF0D-02A75CBBF7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5A932-969D-9DE3-F848-0A2249AD1B02}"/>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5" name="Footer Placeholder 4">
            <a:extLst>
              <a:ext uri="{FF2B5EF4-FFF2-40B4-BE49-F238E27FC236}">
                <a16:creationId xmlns:a16="http://schemas.microsoft.com/office/drawing/2014/main" id="{6CC7749E-15BB-6788-D88C-67F5A6987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D9AD9-5D39-1479-19B7-C0D6DB4EEAF6}"/>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2588529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9A09A7-AC6D-9BE7-7F5D-B88367916C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6DD5BD-F8D6-DD91-2752-512B737679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67225-4067-5AD3-4C8C-41ABA171DA24}"/>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5" name="Footer Placeholder 4">
            <a:extLst>
              <a:ext uri="{FF2B5EF4-FFF2-40B4-BE49-F238E27FC236}">
                <a16:creationId xmlns:a16="http://schemas.microsoft.com/office/drawing/2014/main" id="{CDF81FBB-2EA4-BBDF-2CC0-D92054988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E52AD-9B05-6380-D1C4-D9E7D5F95FAC}"/>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111039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98BB-B902-35AF-D567-300CFFF51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616D83-83D9-46AD-9A4B-0955AB24B8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F1792-D150-7091-DDA9-F70131F3E82D}"/>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5" name="Footer Placeholder 4">
            <a:extLst>
              <a:ext uri="{FF2B5EF4-FFF2-40B4-BE49-F238E27FC236}">
                <a16:creationId xmlns:a16="http://schemas.microsoft.com/office/drawing/2014/main" id="{2FE6BD98-12C1-CB7D-D53B-1996FF854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E16A3D-9563-9F75-CC96-B409C9692DF5}"/>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406464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F9D7A-1B7D-74BC-689A-86254362B5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93B250-D6C7-E3CB-77C2-64CED3B715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EFFE1B-6D93-AAE1-59E9-5FED9EC485FD}"/>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5" name="Footer Placeholder 4">
            <a:extLst>
              <a:ext uri="{FF2B5EF4-FFF2-40B4-BE49-F238E27FC236}">
                <a16:creationId xmlns:a16="http://schemas.microsoft.com/office/drawing/2014/main" id="{78375DB8-8B8C-3D0B-999B-7AAAC333E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72647-C574-B62D-57B9-E87D483619F5}"/>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3056291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E110-FEE9-159A-A05A-064E26AB9C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671496-F02D-C8D6-942F-2A1C4B5687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C294A8-5CCB-569A-824C-A38910167E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C335CE-D71B-507A-B917-89FA63C8F0C3}"/>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6" name="Footer Placeholder 5">
            <a:extLst>
              <a:ext uri="{FF2B5EF4-FFF2-40B4-BE49-F238E27FC236}">
                <a16:creationId xmlns:a16="http://schemas.microsoft.com/office/drawing/2014/main" id="{DD23DB53-3026-6D38-1225-8EAE89CF0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C76AD-B148-FAC2-2196-E4E55E05217E}"/>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47075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961E-B4EE-27A7-A054-0F81AA5517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4D3DD3-1411-FB75-0A57-27B6870CBA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0546C7-C542-5ABF-FE9A-F6BD1DC3C2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1CE8DB-DAE5-3203-6F66-A357F0A269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E6126A-BDC1-669A-5854-8930189AA8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32DBFF-177D-F955-9788-2A21B3EAE45B}"/>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8" name="Footer Placeholder 7">
            <a:extLst>
              <a:ext uri="{FF2B5EF4-FFF2-40B4-BE49-F238E27FC236}">
                <a16:creationId xmlns:a16="http://schemas.microsoft.com/office/drawing/2014/main" id="{8C0ED641-59C1-E608-ADDC-53A90F307A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269B92-36A9-D8A4-35FA-40FD469027E9}"/>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118837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DB26-A90C-FA41-EBE8-A85B942CD7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4213F5-1852-4093-32E7-655B76E48A85}"/>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4" name="Footer Placeholder 3">
            <a:extLst>
              <a:ext uri="{FF2B5EF4-FFF2-40B4-BE49-F238E27FC236}">
                <a16:creationId xmlns:a16="http://schemas.microsoft.com/office/drawing/2014/main" id="{E5B41D53-E6B7-1218-F685-1A421F1E11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FF50CC-EBF2-F9E4-2C13-6F307F5D9454}"/>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419111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6224D0-5B19-4C2C-3D34-42D3915C4013}"/>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3" name="Footer Placeholder 2">
            <a:extLst>
              <a:ext uri="{FF2B5EF4-FFF2-40B4-BE49-F238E27FC236}">
                <a16:creationId xmlns:a16="http://schemas.microsoft.com/office/drawing/2014/main" id="{BCA0D355-87C9-574E-D88E-1C58697AB0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8D1C41-8D4B-09A0-0563-900DB9919702}"/>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423589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1AE6-BD49-1D86-4FBC-BFB3A30F80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85086D-19A9-220B-AAC7-74177BB0DE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19170A-4971-7CBF-9E04-83FB7B1BD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D5DA6F-781A-16FB-4D6A-99880FED4C3E}"/>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6" name="Footer Placeholder 5">
            <a:extLst>
              <a:ext uri="{FF2B5EF4-FFF2-40B4-BE49-F238E27FC236}">
                <a16:creationId xmlns:a16="http://schemas.microsoft.com/office/drawing/2014/main" id="{F912BD04-D97A-BF39-A011-990B3AF16D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72CFB5-478D-722C-B4DA-C81692A42FC2}"/>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1666050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6653-FAFA-0C6D-080C-55EC9A0E1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37DB9A-C087-EFC8-0D34-4DC1B4248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A821C-3F66-518D-D83B-1F2B7FB51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D663DE-B89D-D53F-464B-F577EC7E472A}"/>
              </a:ext>
            </a:extLst>
          </p:cNvPr>
          <p:cNvSpPr>
            <a:spLocks noGrp="1"/>
          </p:cNvSpPr>
          <p:nvPr>
            <p:ph type="dt" sz="half" idx="10"/>
          </p:nvPr>
        </p:nvSpPr>
        <p:spPr/>
        <p:txBody>
          <a:bodyPr/>
          <a:lstStyle/>
          <a:p>
            <a:fld id="{063B24C4-EDCA-4C4C-9051-41ABA57F1396}" type="datetimeFigureOut">
              <a:rPr lang="en-US" smtClean="0"/>
              <a:t>1/3/25</a:t>
            </a:fld>
            <a:endParaRPr lang="en-US"/>
          </a:p>
        </p:txBody>
      </p:sp>
      <p:sp>
        <p:nvSpPr>
          <p:cNvPr id="6" name="Footer Placeholder 5">
            <a:extLst>
              <a:ext uri="{FF2B5EF4-FFF2-40B4-BE49-F238E27FC236}">
                <a16:creationId xmlns:a16="http://schemas.microsoft.com/office/drawing/2014/main" id="{39ECEB62-CF84-5751-1C0D-1143BB92C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EE7EC-C203-4752-D8FB-D222DEAF4BCF}"/>
              </a:ext>
            </a:extLst>
          </p:cNvPr>
          <p:cNvSpPr>
            <a:spLocks noGrp="1"/>
          </p:cNvSpPr>
          <p:nvPr>
            <p:ph type="sldNum" sz="quarter" idx="12"/>
          </p:nvPr>
        </p:nvSpPr>
        <p:spPr/>
        <p:txBody>
          <a:bodyPr/>
          <a:lstStyle/>
          <a:p>
            <a:fld id="{1F1C7DEF-A1B8-DD4A-B585-C3FECC597A31}" type="slidenum">
              <a:rPr lang="en-US" smtClean="0"/>
              <a:t>‹#›</a:t>
            </a:fld>
            <a:endParaRPr lang="en-US"/>
          </a:p>
        </p:txBody>
      </p:sp>
    </p:spTree>
    <p:extLst>
      <p:ext uri="{BB962C8B-B14F-4D97-AF65-F5344CB8AC3E}">
        <p14:creationId xmlns:p14="http://schemas.microsoft.com/office/powerpoint/2010/main" val="245152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2C8CA6-0FD6-610B-9FAF-D4708E544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DD87CB-0E59-58CA-F687-C74473926F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DF2E1-33AC-DAE2-373D-3F1849DC7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B24C4-EDCA-4C4C-9051-41ABA57F1396}" type="datetimeFigureOut">
              <a:rPr lang="en-US" smtClean="0"/>
              <a:t>1/3/25</a:t>
            </a:fld>
            <a:endParaRPr lang="en-US"/>
          </a:p>
        </p:txBody>
      </p:sp>
      <p:sp>
        <p:nvSpPr>
          <p:cNvPr id="5" name="Footer Placeholder 4">
            <a:extLst>
              <a:ext uri="{FF2B5EF4-FFF2-40B4-BE49-F238E27FC236}">
                <a16:creationId xmlns:a16="http://schemas.microsoft.com/office/drawing/2014/main" id="{0079A483-0C4B-EF5D-2385-F98E74D2C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23719F-65D5-61C2-600C-365DC9BA15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C7DEF-A1B8-DD4A-B585-C3FECC597A31}" type="slidenum">
              <a:rPr lang="en-US" smtClean="0"/>
              <a:t>‹#›</a:t>
            </a:fld>
            <a:endParaRPr lang="en-US"/>
          </a:p>
        </p:txBody>
      </p:sp>
    </p:spTree>
    <p:extLst>
      <p:ext uri="{BB962C8B-B14F-4D97-AF65-F5344CB8AC3E}">
        <p14:creationId xmlns:p14="http://schemas.microsoft.com/office/powerpoint/2010/main" val="1670589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25E6-8707-A5A0-0384-8ECA68545BD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0DA902-5030-59CC-1188-23305A8A659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3828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i="0" u="none" strike="noStrike" dirty="0">
                <a:solidFill>
                  <a:srgbClr val="000000"/>
                </a:solidFill>
                <a:effectLst/>
                <a:latin typeface="Helvetica" pitchFamily="2" charset="0"/>
              </a:rPr>
              <a:t>How do different cultures around the world view and interact with nature? Can we learn anything from these perspectives?</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9199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FA5D-EB93-35DE-D248-EC4C535B6FC1}"/>
              </a:ext>
            </a:extLst>
          </p:cNvPr>
          <p:cNvSpPr>
            <a:spLocks noGrp="1"/>
          </p:cNvSpPr>
          <p:nvPr>
            <p:ph type="title"/>
          </p:nvPr>
        </p:nvSpPr>
        <p:spPr/>
        <p:txBody>
          <a:bodyPr>
            <a:normAutofit/>
          </a:bodyPr>
          <a:lstStyle/>
          <a:p>
            <a:r>
              <a:rPr lang="en-US" sz="5400" b="1" dirty="0">
                <a:latin typeface="Helvetica" pitchFamily="2" charset="0"/>
              </a:rPr>
              <a:t>Matthew 14:22-27(NIV)</a:t>
            </a:r>
          </a:p>
        </p:txBody>
      </p:sp>
      <p:sp>
        <p:nvSpPr>
          <p:cNvPr id="3" name="Content Placeholder 2">
            <a:extLst>
              <a:ext uri="{FF2B5EF4-FFF2-40B4-BE49-F238E27FC236}">
                <a16:creationId xmlns:a16="http://schemas.microsoft.com/office/drawing/2014/main" id="{74C18966-FC6B-8F7F-E93C-628DC00BEF9E}"/>
              </a:ext>
            </a:extLst>
          </p:cNvPr>
          <p:cNvSpPr>
            <a:spLocks noGrp="1"/>
          </p:cNvSpPr>
          <p:nvPr>
            <p:ph idx="1"/>
          </p:nvPr>
        </p:nvSpPr>
        <p:spPr/>
        <p:txBody>
          <a:bodyPr>
            <a:noAutofit/>
          </a:bodyPr>
          <a:lstStyle/>
          <a:p>
            <a:pPr marL="0" indent="0">
              <a:buNone/>
            </a:pPr>
            <a:r>
              <a:rPr lang="en-US" sz="3600" b="1" dirty="0">
                <a:effectLst/>
                <a:latin typeface="Helvetica" pitchFamily="2" charset="0"/>
              </a:rPr>
              <a:t>22 Immediately Jesus made the disciples get into the boat and go on ahead of him to the other side, while he dismissed the crowd. 23 After he had dismissed them, he went up on a mountainside by himself to pray. Later that night, he was there alone, 24 and the boat was already a considerable distance from land, buffeted by the waves because the wind was against it.</a:t>
            </a:r>
          </a:p>
        </p:txBody>
      </p:sp>
    </p:spTree>
    <p:extLst>
      <p:ext uri="{BB962C8B-B14F-4D97-AF65-F5344CB8AC3E}">
        <p14:creationId xmlns:p14="http://schemas.microsoft.com/office/powerpoint/2010/main" val="2537526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FA5D-EB93-35DE-D248-EC4C535B6FC1}"/>
              </a:ext>
            </a:extLst>
          </p:cNvPr>
          <p:cNvSpPr>
            <a:spLocks noGrp="1"/>
          </p:cNvSpPr>
          <p:nvPr>
            <p:ph type="title"/>
          </p:nvPr>
        </p:nvSpPr>
        <p:spPr/>
        <p:txBody>
          <a:bodyPr>
            <a:normAutofit/>
          </a:bodyPr>
          <a:lstStyle/>
          <a:p>
            <a:r>
              <a:rPr lang="en-US" sz="5400" b="1" dirty="0">
                <a:latin typeface="Helvetica" pitchFamily="2" charset="0"/>
              </a:rPr>
              <a:t>Matthew 14:22-27(NIV)</a:t>
            </a:r>
          </a:p>
        </p:txBody>
      </p:sp>
      <p:sp>
        <p:nvSpPr>
          <p:cNvPr id="3" name="Content Placeholder 2">
            <a:extLst>
              <a:ext uri="{FF2B5EF4-FFF2-40B4-BE49-F238E27FC236}">
                <a16:creationId xmlns:a16="http://schemas.microsoft.com/office/drawing/2014/main" id="{74C18966-FC6B-8F7F-E93C-628DC00BEF9E}"/>
              </a:ext>
            </a:extLst>
          </p:cNvPr>
          <p:cNvSpPr>
            <a:spLocks noGrp="1"/>
          </p:cNvSpPr>
          <p:nvPr>
            <p:ph idx="1"/>
          </p:nvPr>
        </p:nvSpPr>
        <p:spPr/>
        <p:txBody>
          <a:bodyPr>
            <a:noAutofit/>
          </a:bodyPr>
          <a:lstStyle/>
          <a:p>
            <a:pPr marL="0" indent="0">
              <a:buNone/>
            </a:pPr>
            <a:r>
              <a:rPr lang="en-US" sz="3600" b="1" dirty="0">
                <a:effectLst/>
                <a:latin typeface="Helvetica" pitchFamily="2" charset="0"/>
              </a:rPr>
              <a:t>25 Shortly before dawn Jesus went out to them, walking on the lake. 26 When the disciples saw him walking on the lake, they were terrified. “It’s a ghost,” they said, and cried out in fear. 27 But Jesus immediately said to them: “Take courage! It is I. Don’t be afraid.”</a:t>
            </a:r>
          </a:p>
        </p:txBody>
      </p:sp>
    </p:spTree>
    <p:extLst>
      <p:ext uri="{BB962C8B-B14F-4D97-AF65-F5344CB8AC3E}">
        <p14:creationId xmlns:p14="http://schemas.microsoft.com/office/powerpoint/2010/main" val="4208144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dirty="0">
                <a:solidFill>
                  <a:srgbClr val="000000"/>
                </a:solidFill>
                <a:latin typeface="Helvetica" pitchFamily="2" charset="0"/>
              </a:rPr>
              <a:t>What stands out to you about this passage?</a:t>
            </a:r>
            <a:endParaRPr lang="en-US" sz="5400" b="1" dirty="0">
              <a:latin typeface="Helvetica" pitchFamily="2" charset="0"/>
            </a:endParaRP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05780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dirty="0">
                <a:solidFill>
                  <a:srgbClr val="000000"/>
                </a:solidFill>
                <a:latin typeface="Helvetica" pitchFamily="2" charset="0"/>
              </a:rPr>
              <a:t>How do you feel about being alone?</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23470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dirty="0">
                <a:latin typeface="Helvetica" pitchFamily="2" charset="0"/>
              </a:rPr>
              <a:t>Why do you think Jesus went up on the mountainside to pray?</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59794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dirty="0">
                <a:solidFill>
                  <a:srgbClr val="000000"/>
                </a:solidFill>
                <a:latin typeface="Helvetica" pitchFamily="2" charset="0"/>
              </a:rPr>
              <a:t>How did the disciples react when they saw Jesus walking on water?</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36713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dirty="0">
                <a:solidFill>
                  <a:srgbClr val="000000"/>
                </a:solidFill>
                <a:latin typeface="Helvetica" pitchFamily="2" charset="0"/>
              </a:rPr>
              <a:t>Can you think of a time when you were faced with a challenging situation and had to rely on your faith for strength?</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53637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dirty="0">
                <a:solidFill>
                  <a:srgbClr val="000000"/>
                </a:solidFill>
                <a:latin typeface="Helvetica" pitchFamily="2" charset="0"/>
              </a:rPr>
              <a:t>How does prayer play a role in our relationship with God?</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9491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dirty="0">
                <a:solidFill>
                  <a:srgbClr val="000000"/>
                </a:solidFill>
                <a:latin typeface="Helvetica" pitchFamily="2" charset="0"/>
              </a:rPr>
              <a:t>In what ways can we trust and have faith in God, even when things seem impossible?</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63070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rmAutofit/>
          </a:bodyPr>
          <a:lstStyle/>
          <a:p>
            <a:pPr algn="ctr"/>
            <a:r>
              <a:rPr lang="en-US" sz="5400" b="1" i="0" u="none" strike="noStrike" dirty="0">
                <a:effectLst/>
                <a:latin typeface="Helvetica" pitchFamily="2" charset="0"/>
              </a:rPr>
              <a:t>How often do you leave the house just to be in nature?</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99328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a:solidFill>
                  <a:srgbClr val="000000"/>
                </a:solidFill>
                <a:latin typeface="Helvetica" pitchFamily="2" charset="0"/>
              </a:rPr>
              <a:t>Reread verse 27, What are your thoughts and feelings about this verse?</a:t>
            </a:r>
            <a:endParaRPr lang="en-US" sz="5400" b="1" dirty="0">
              <a:solidFill>
                <a:srgbClr val="000000"/>
              </a:solidFill>
              <a:latin typeface="Helvetica" pitchFamily="2" charset="0"/>
            </a:endParaRP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8938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25E6-8707-A5A0-0384-8ECA68545BD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0DA902-5030-59CC-1188-23305A8A659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4068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i="0" u="none" strike="noStrike" dirty="0">
                <a:solidFill>
                  <a:srgbClr val="000000"/>
                </a:solidFill>
                <a:effectLst/>
                <a:latin typeface="Helvetica" pitchFamily="2" charset="0"/>
              </a:rPr>
              <a:t>Using your five senses (sight, smell, hearing, taste &amp; touch), what happens when you’re out in nature or at the park?</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7669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i="0" u="none" strike="noStrike" dirty="0">
                <a:solidFill>
                  <a:srgbClr val="000000"/>
                </a:solidFill>
                <a:effectLst/>
                <a:latin typeface="Helvetica" pitchFamily="2" charset="0"/>
              </a:rPr>
              <a:t>Would you consider yourself a creative person? Explain.</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88714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i="0" u="none" strike="noStrike" dirty="0">
                <a:solidFill>
                  <a:srgbClr val="000000"/>
                </a:solidFill>
                <a:effectLst/>
                <a:latin typeface="Helvetica" pitchFamily="2" charset="0"/>
              </a:rPr>
              <a:t>How do you engage your senses when experiencing art and creative spaces?</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902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i="0" u="none" strike="noStrike" dirty="0">
                <a:solidFill>
                  <a:srgbClr val="000000"/>
                </a:solidFill>
                <a:effectLst/>
                <a:latin typeface="Helvetica" pitchFamily="2" charset="0"/>
              </a:rPr>
              <a:t>Have you ever had a spiritual experience while in nature? If so, can you describe it?</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153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i="0" u="none" strike="noStrike" dirty="0">
                <a:solidFill>
                  <a:srgbClr val="000000"/>
                </a:solidFill>
                <a:effectLst/>
                <a:latin typeface="Helvetica" pitchFamily="2" charset="0"/>
              </a:rPr>
              <a:t>How does being in nature make you feel emotionally and mentally?</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53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i="0" u="none" strike="noStrike" dirty="0">
                <a:solidFill>
                  <a:srgbClr val="000000"/>
                </a:solidFill>
                <a:effectLst/>
                <a:latin typeface="Helvetica" pitchFamily="2" charset="0"/>
              </a:rPr>
              <a:t>Do you think spending time in nature can help alleviate stress and anxiety? Why or why not?</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837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BE77-159A-B532-3225-59C51218C510}"/>
              </a:ext>
            </a:extLst>
          </p:cNvPr>
          <p:cNvSpPr>
            <a:spLocks noGrp="1"/>
          </p:cNvSpPr>
          <p:nvPr>
            <p:ph type="title"/>
          </p:nvPr>
        </p:nvSpPr>
        <p:spPr/>
        <p:txBody>
          <a:bodyPr>
            <a:noAutofit/>
          </a:bodyPr>
          <a:lstStyle/>
          <a:p>
            <a:pPr algn="ctr"/>
            <a:r>
              <a:rPr lang="en-US" sz="5400" b="1" i="0" u="none" strike="noStrike" dirty="0">
                <a:solidFill>
                  <a:srgbClr val="000000"/>
                </a:solidFill>
                <a:effectLst/>
                <a:latin typeface="Helvetica" pitchFamily="2" charset="0"/>
              </a:rPr>
              <a:t>In what ways can you incorporate nature into your daily routine, even if you live in a city or urban area?</a:t>
            </a:r>
          </a:p>
        </p:txBody>
      </p:sp>
      <p:sp>
        <p:nvSpPr>
          <p:cNvPr id="3" name="Text Placeholder 2">
            <a:extLst>
              <a:ext uri="{FF2B5EF4-FFF2-40B4-BE49-F238E27FC236}">
                <a16:creationId xmlns:a16="http://schemas.microsoft.com/office/drawing/2014/main" id="{CC1ECEEB-9011-B1F5-67F2-C03B8959AB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5730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TotalTime>
  <Words>419</Words>
  <Application>Microsoft Macintosh PowerPoint</Application>
  <PresentationFormat>Widescreen</PresentationFormat>
  <Paragraphs>21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Helvetica</vt:lpstr>
      <vt:lpstr>Office Theme</vt:lpstr>
      <vt:lpstr>PowerPoint Presentation</vt:lpstr>
      <vt:lpstr>How often do you leave the house just to be in nature?</vt:lpstr>
      <vt:lpstr>Using your five senses (sight, smell, hearing, taste &amp; touch), what happens when you’re out in nature or at the park?</vt:lpstr>
      <vt:lpstr>Would you consider yourself a creative person? Explain.</vt:lpstr>
      <vt:lpstr>How do you engage your senses when experiencing art and creative spaces?</vt:lpstr>
      <vt:lpstr>Have you ever had a spiritual experience while in nature? If so, can you describe it?</vt:lpstr>
      <vt:lpstr>How does being in nature make you feel emotionally and mentally?</vt:lpstr>
      <vt:lpstr>Do you think spending time in nature can help alleviate stress and anxiety? Why or why not?</vt:lpstr>
      <vt:lpstr>In what ways can you incorporate nature into your daily routine, even if you live in a city or urban area?</vt:lpstr>
      <vt:lpstr>How do different cultures around the world view and interact with nature? Can we learn anything from these perspectives?</vt:lpstr>
      <vt:lpstr>Matthew 14:22-27(NIV)</vt:lpstr>
      <vt:lpstr>Matthew 14:22-27(NIV)</vt:lpstr>
      <vt:lpstr>What stands out to you about this passage?</vt:lpstr>
      <vt:lpstr>How do you feel about being alone?</vt:lpstr>
      <vt:lpstr>Why do you think Jesus went up on the mountainside to pray?</vt:lpstr>
      <vt:lpstr>How did the disciples react when they saw Jesus walking on water?</vt:lpstr>
      <vt:lpstr>Can you think of a time when you were faced with a challenging situation and had to rely on your faith for strength?</vt:lpstr>
      <vt:lpstr>How does prayer play a role in our relationship with God?</vt:lpstr>
      <vt:lpstr>In what ways can we trust and have faith in God, even when things seem impossible?</vt:lpstr>
      <vt:lpstr>Reread verse 27, What are your thoughts and feelings about this verse?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Francis</dc:creator>
  <cp:lastModifiedBy>Jordan Francis</cp:lastModifiedBy>
  <cp:revision>52</cp:revision>
  <dcterms:created xsi:type="dcterms:W3CDTF">2025-01-01T02:35:58Z</dcterms:created>
  <dcterms:modified xsi:type="dcterms:W3CDTF">2025-01-04T03:42:14Z</dcterms:modified>
</cp:coreProperties>
</file>