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6" r:id="rId12"/>
    <p:sldId id="277" r:id="rId13"/>
    <p:sldId id="278" r:id="rId14"/>
    <p:sldId id="279" r:id="rId15"/>
    <p:sldId id="280" r:id="rId16"/>
    <p:sldId id="281" r:id="rId17"/>
    <p:sldId id="270" r:id="rId18"/>
    <p:sldId id="271" r:id="rId19"/>
    <p:sldId id="272" r:id="rId20"/>
    <p:sldId id="282" r:id="rId21"/>
    <p:sldId id="283" r:id="rId22"/>
    <p:sldId id="284" r:id="rId23"/>
    <p:sldId id="285" r:id="rId24"/>
    <p:sldId id="273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16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Objects="1">
      <p:cViewPr varScale="1">
        <p:scale>
          <a:sx n="122" d="100"/>
          <a:sy n="122" d="100"/>
        </p:scale>
        <p:origin x="-104" y="-232"/>
      </p:cViewPr>
      <p:guideLst>
        <p:guide orient="horz" pos="1512"/>
        <p:guide orient="horz" pos="14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164B5-7999-D24F-A5F2-ED51B8ACAF5A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5F62F-73D0-E74B-8ED3-B886D4713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1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56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85F62F-73D0-E74B-8ED3-B886D47133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8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8C54F-3909-344A-8E0C-994F96D226F0}" type="datetimeFigureOut">
              <a:rPr lang="en-US" smtClean="0"/>
              <a:t>5/16/19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38E48-61DF-9841-B065-C2F83065D4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emf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4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4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4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4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4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4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4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4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4" Type="http://schemas.openxmlformats.org/officeDocument/2006/relationships/image" Target="../media/image3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4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4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4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4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4" Type="http://schemas.openxmlformats.org/officeDocument/2006/relationships/image" Target="../media/image41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4" Type="http://schemas.openxmlformats.org/officeDocument/2006/relationships/image" Target="../media/image4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4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8.emf"/><Relationship Id="rId5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346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3347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Autofit/>
          </a:bodyPr>
          <a:lstStyle/>
          <a:p>
            <a:pPr algn="l"/>
            <a:r>
              <a:rPr lang="en-US" sz="1800" dirty="0" smtClean="0"/>
              <a:t>V1a </a:t>
            </a:r>
            <a:r>
              <a:rPr lang="en-US" sz="1800" dirty="0"/>
              <a:t>– </a:t>
            </a:r>
            <a:r>
              <a:rPr lang="en-US" sz="1800" dirty="0" smtClean="0"/>
              <a:t>At The Cross (Love Ran Red)</a:t>
            </a:r>
            <a:endParaRPr lang="en-US" sz="1800" dirty="0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0" y="4476750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 err="1">
                <a:solidFill>
                  <a:srgbClr val="000000"/>
                </a:solidFill>
              </a:rPr>
              <a:t>Arr</a:t>
            </a:r>
            <a:r>
              <a:rPr lang="en-US" sz="1200" dirty="0">
                <a:solidFill>
                  <a:srgbClr val="000000"/>
                </a:solidFill>
              </a:rPr>
              <a:t>: </a:t>
            </a:r>
            <a:r>
              <a:rPr lang="en-US" sz="1200" dirty="0" smtClean="0">
                <a:solidFill>
                  <a:srgbClr val="000000"/>
                </a:solidFill>
              </a:rPr>
              <a:t>Mike Rogers</a:t>
            </a:r>
            <a:endParaRPr lang="en-US" sz="12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200" dirty="0">
                <a:solidFill>
                  <a:srgbClr val="000000"/>
                </a:solidFill>
              </a:rPr>
              <a:t>Words and Music by: </a:t>
            </a:r>
            <a:r>
              <a:rPr lang="en-US" sz="1200" dirty="0" smtClean="0">
                <a:solidFill>
                  <a:srgbClr val="000000"/>
                </a:solidFill>
              </a:rPr>
              <a:t>Chris Tomlin, Ed Cash, Matt Armstrong,</a:t>
            </a:r>
          </a:p>
          <a:p>
            <a:pPr eaLnBrk="1" hangingPunct="1"/>
            <a:r>
              <a:rPr lang="en-US" sz="1200" dirty="0" smtClean="0">
                <a:solidFill>
                  <a:srgbClr val="000000"/>
                </a:solidFill>
              </a:rPr>
              <a:t>Jonas </a:t>
            </a:r>
            <a:r>
              <a:rPr lang="en-US" sz="1200" dirty="0" err="1" smtClean="0">
                <a:solidFill>
                  <a:srgbClr val="000000"/>
                </a:solidFill>
              </a:rPr>
              <a:t>Myrin</a:t>
            </a:r>
            <a:r>
              <a:rPr lang="en-US" sz="1200" dirty="0" smtClean="0">
                <a:solidFill>
                  <a:srgbClr val="000000"/>
                </a:solidFill>
              </a:rPr>
              <a:t>, and Matt Redman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4" name="Picture 3" descr="At The Cross (Love Ran Red) Aaron - PPT00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V2b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V2c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6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V2d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9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C2a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93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C2b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343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C2c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0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C2d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70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B1a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B1b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B1c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V1b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4" name="Picture 3" descr="At The Cross (Love Ran Red) Aaron - PPT004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C3a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64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C3b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70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C3c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1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C3d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32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CODA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V1c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746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V1d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C1a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C1b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C1c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C1d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 descr="sky-neutral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6324600" y="4937523"/>
            <a:ext cx="2819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200" dirty="0"/>
              <a:t>© </a:t>
            </a:r>
            <a:r>
              <a:rPr lang="en-US" sz="1200" dirty="0" smtClean="0"/>
              <a:t>2016 </a:t>
            </a:r>
            <a:r>
              <a:rPr lang="en-US" sz="1200" dirty="0"/>
              <a:t>The </a:t>
            </a:r>
            <a:r>
              <a:rPr lang="en-US" sz="1200" dirty="0" err="1"/>
              <a:t>Acappella</a:t>
            </a:r>
            <a:r>
              <a:rPr lang="en-US" sz="1200" dirty="0"/>
              <a:t> Company</a:t>
            </a:r>
          </a:p>
        </p:txBody>
      </p:sp>
      <p:sp>
        <p:nvSpPr>
          <p:cNvPr id="3143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28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/>
              <a:t>V2a</a:t>
            </a:r>
            <a:r>
              <a:rPr lang="en-US" sz="1600" dirty="0" smtClean="0"/>
              <a:t> </a:t>
            </a:r>
            <a:r>
              <a:rPr lang="en-US" sz="1600" dirty="0"/>
              <a:t>– </a:t>
            </a:r>
            <a:r>
              <a:rPr lang="en-US" sz="1600" dirty="0" smtClean="0"/>
              <a:t>At The Cross (Love Ran Red)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0"/>
            <a:ext cx="7670800" cy="2876550"/>
          </a:xfrm>
          <a:prstGeom prst="rect">
            <a:avLst/>
          </a:prstGeom>
        </p:spPr>
      </p:pic>
      <p:pic>
        <p:nvPicPr>
          <p:cNvPr id="4" name="Picture 3" descr="At The Cross (Love Ran Red) Aaron - PPT018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2266950"/>
            <a:ext cx="767080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0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387</Words>
  <Application>Microsoft Macintosh PowerPoint</Application>
  <PresentationFormat>On-screen Show (16:9)</PresentationFormat>
  <Paragraphs>54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V1a – At The Cross (Love Ran Red)</vt:lpstr>
      <vt:lpstr>V1b – At The Cross (Love Ran Red)</vt:lpstr>
      <vt:lpstr>V1c – At The Cross (Love Ran Red)</vt:lpstr>
      <vt:lpstr>V1d – At The Cross (Love Ran Red)</vt:lpstr>
      <vt:lpstr>C1a – At The Cross (Love Ran Red)</vt:lpstr>
      <vt:lpstr>C1b – At The Cross (Love Ran Red)</vt:lpstr>
      <vt:lpstr>C1c – At The Cross (Love Ran Red)</vt:lpstr>
      <vt:lpstr>C1d – At The Cross (Love Ran Red)</vt:lpstr>
      <vt:lpstr>V2a – At The Cross (Love Ran Red)</vt:lpstr>
      <vt:lpstr>V2b – At The Cross (Love Ran Red)</vt:lpstr>
      <vt:lpstr>V2c – At The Cross (Love Ran Red)</vt:lpstr>
      <vt:lpstr>V2d – At The Cross (Love Ran Red)</vt:lpstr>
      <vt:lpstr>C2a – At The Cross (Love Ran Red)</vt:lpstr>
      <vt:lpstr>C2b – At The Cross (Love Ran Red)</vt:lpstr>
      <vt:lpstr>C2c – At The Cross (Love Ran Red)</vt:lpstr>
      <vt:lpstr>C2d – At The Cross (Love Ran Red)</vt:lpstr>
      <vt:lpstr>B1a – At The Cross (Love Ran Red)</vt:lpstr>
      <vt:lpstr>B1b – At The Cross (Love Ran Red)</vt:lpstr>
      <vt:lpstr>B1c – At The Cross (Love Ran Red)</vt:lpstr>
      <vt:lpstr>C3a – At The Cross (Love Ran Red)</vt:lpstr>
      <vt:lpstr>C3b – At The Cross (Love Ran Red)</vt:lpstr>
      <vt:lpstr>C3c – At The Cross (Love Ran Red)</vt:lpstr>
      <vt:lpstr>C3d – At The Cross (Love Ran Red)</vt:lpstr>
      <vt:lpstr>CODA – At The Cross (Love Ran Red)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C1a – Give Thanks (to the Lord)</dc:title>
  <dc:creator>MICHAEL ROGERS</dc:creator>
  <cp:lastModifiedBy>Bill Brunkhardt</cp:lastModifiedBy>
  <cp:revision>29</cp:revision>
  <dcterms:created xsi:type="dcterms:W3CDTF">2013-12-26T03:47:56Z</dcterms:created>
  <dcterms:modified xsi:type="dcterms:W3CDTF">2019-05-16T12:01:45Z</dcterms:modified>
</cp:coreProperties>
</file>