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62" r:id="rId2"/>
    <p:sldId id="258" r:id="rId3"/>
    <p:sldId id="264" r:id="rId4"/>
    <p:sldId id="257" r:id="rId5"/>
    <p:sldId id="265" r:id="rId6"/>
    <p:sldId id="259" r:id="rId7"/>
    <p:sldId id="267" r:id="rId8"/>
    <p:sldId id="268" r:id="rId9"/>
    <p:sldId id="270" r:id="rId10"/>
    <p:sldId id="266" r:id="rId11"/>
    <p:sldId id="271" r:id="rId12"/>
    <p:sldId id="260" r:id="rId13"/>
    <p:sldId id="263"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0E0E0"/>
    <a:srgbClr val="CBA1A1"/>
    <a:srgbClr val="816766"/>
    <a:srgbClr val="393D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showGuides="1">
      <p:cViewPr varScale="1">
        <p:scale>
          <a:sx n="107" d="100"/>
          <a:sy n="107" d="100"/>
        </p:scale>
        <p:origin x="168" y="376"/>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0CF18-6EBB-8277-F617-A8F59069649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34684FE-F570-E565-2338-BF8C24A94C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9BC8468-85DB-39F4-BAFC-7021CF4CEAAB}"/>
              </a:ext>
            </a:extLst>
          </p:cNvPr>
          <p:cNvSpPr>
            <a:spLocks noGrp="1"/>
          </p:cNvSpPr>
          <p:nvPr>
            <p:ph type="dt" sz="half" idx="10"/>
          </p:nvPr>
        </p:nvSpPr>
        <p:spPr/>
        <p:txBody>
          <a:bodyPr/>
          <a:lstStyle/>
          <a:p>
            <a:fld id="{83B4B846-801B-CE41-AA09-7A17343C2F1D}" type="datetimeFigureOut">
              <a:rPr lang="en-US" smtClean="0"/>
              <a:t>9/5/23</a:t>
            </a:fld>
            <a:endParaRPr lang="en-US"/>
          </a:p>
        </p:txBody>
      </p:sp>
      <p:sp>
        <p:nvSpPr>
          <p:cNvPr id="5" name="Footer Placeholder 4">
            <a:extLst>
              <a:ext uri="{FF2B5EF4-FFF2-40B4-BE49-F238E27FC236}">
                <a16:creationId xmlns:a16="http://schemas.microsoft.com/office/drawing/2014/main" id="{3BFCF2EF-7D13-1CCA-23B6-A38C995842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0E4F05-121A-0A9A-E231-7CA6DCA126F9}"/>
              </a:ext>
            </a:extLst>
          </p:cNvPr>
          <p:cNvSpPr>
            <a:spLocks noGrp="1"/>
          </p:cNvSpPr>
          <p:nvPr>
            <p:ph type="sldNum" sz="quarter" idx="12"/>
          </p:nvPr>
        </p:nvSpPr>
        <p:spPr/>
        <p:txBody>
          <a:bodyPr/>
          <a:lstStyle/>
          <a:p>
            <a:fld id="{D5874E76-49B4-674D-B332-59FCFF1635D7}" type="slidenum">
              <a:rPr lang="en-US" smtClean="0"/>
              <a:t>‹#›</a:t>
            </a:fld>
            <a:endParaRPr lang="en-US"/>
          </a:p>
        </p:txBody>
      </p:sp>
    </p:spTree>
    <p:extLst>
      <p:ext uri="{BB962C8B-B14F-4D97-AF65-F5344CB8AC3E}">
        <p14:creationId xmlns:p14="http://schemas.microsoft.com/office/powerpoint/2010/main" val="19890586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84FE1-7830-95F4-7D5D-6E3802F129C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03F52D-BFCD-9B15-468E-D0D0CE357A1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E17697-AA93-3B70-B3A0-9C1E19702496}"/>
              </a:ext>
            </a:extLst>
          </p:cNvPr>
          <p:cNvSpPr>
            <a:spLocks noGrp="1"/>
          </p:cNvSpPr>
          <p:nvPr>
            <p:ph type="dt" sz="half" idx="10"/>
          </p:nvPr>
        </p:nvSpPr>
        <p:spPr/>
        <p:txBody>
          <a:bodyPr/>
          <a:lstStyle/>
          <a:p>
            <a:fld id="{83B4B846-801B-CE41-AA09-7A17343C2F1D}" type="datetimeFigureOut">
              <a:rPr lang="en-US" smtClean="0"/>
              <a:t>9/5/23</a:t>
            </a:fld>
            <a:endParaRPr lang="en-US"/>
          </a:p>
        </p:txBody>
      </p:sp>
      <p:sp>
        <p:nvSpPr>
          <p:cNvPr id="5" name="Footer Placeholder 4">
            <a:extLst>
              <a:ext uri="{FF2B5EF4-FFF2-40B4-BE49-F238E27FC236}">
                <a16:creationId xmlns:a16="http://schemas.microsoft.com/office/drawing/2014/main" id="{922A0B7B-2A39-ED6F-3E35-D6ECC7382C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A5DD83-49B3-9B93-5647-4044C94B39FF}"/>
              </a:ext>
            </a:extLst>
          </p:cNvPr>
          <p:cNvSpPr>
            <a:spLocks noGrp="1"/>
          </p:cNvSpPr>
          <p:nvPr>
            <p:ph type="sldNum" sz="quarter" idx="12"/>
          </p:nvPr>
        </p:nvSpPr>
        <p:spPr/>
        <p:txBody>
          <a:bodyPr/>
          <a:lstStyle/>
          <a:p>
            <a:fld id="{D5874E76-49B4-674D-B332-59FCFF1635D7}" type="slidenum">
              <a:rPr lang="en-US" smtClean="0"/>
              <a:t>‹#›</a:t>
            </a:fld>
            <a:endParaRPr lang="en-US"/>
          </a:p>
        </p:txBody>
      </p:sp>
    </p:spTree>
    <p:extLst>
      <p:ext uri="{BB962C8B-B14F-4D97-AF65-F5344CB8AC3E}">
        <p14:creationId xmlns:p14="http://schemas.microsoft.com/office/powerpoint/2010/main" val="2294238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2A3EA1-F967-B96E-1ABF-F50C890657A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028BD1D-5591-C71B-B050-7E67653C808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2C3033-730F-1D7B-838B-EF8D19408202}"/>
              </a:ext>
            </a:extLst>
          </p:cNvPr>
          <p:cNvSpPr>
            <a:spLocks noGrp="1"/>
          </p:cNvSpPr>
          <p:nvPr>
            <p:ph type="dt" sz="half" idx="10"/>
          </p:nvPr>
        </p:nvSpPr>
        <p:spPr/>
        <p:txBody>
          <a:bodyPr/>
          <a:lstStyle/>
          <a:p>
            <a:fld id="{83B4B846-801B-CE41-AA09-7A17343C2F1D}" type="datetimeFigureOut">
              <a:rPr lang="en-US" smtClean="0"/>
              <a:t>9/5/23</a:t>
            </a:fld>
            <a:endParaRPr lang="en-US"/>
          </a:p>
        </p:txBody>
      </p:sp>
      <p:sp>
        <p:nvSpPr>
          <p:cNvPr id="5" name="Footer Placeholder 4">
            <a:extLst>
              <a:ext uri="{FF2B5EF4-FFF2-40B4-BE49-F238E27FC236}">
                <a16:creationId xmlns:a16="http://schemas.microsoft.com/office/drawing/2014/main" id="{84EB31A5-E91F-312F-2994-BEA6554604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D7BD148-141C-9499-0F70-22C1A8D501F7}"/>
              </a:ext>
            </a:extLst>
          </p:cNvPr>
          <p:cNvSpPr>
            <a:spLocks noGrp="1"/>
          </p:cNvSpPr>
          <p:nvPr>
            <p:ph type="sldNum" sz="quarter" idx="12"/>
          </p:nvPr>
        </p:nvSpPr>
        <p:spPr/>
        <p:txBody>
          <a:bodyPr/>
          <a:lstStyle/>
          <a:p>
            <a:fld id="{D5874E76-49B4-674D-B332-59FCFF1635D7}" type="slidenum">
              <a:rPr lang="en-US" smtClean="0"/>
              <a:t>‹#›</a:t>
            </a:fld>
            <a:endParaRPr lang="en-US"/>
          </a:p>
        </p:txBody>
      </p:sp>
    </p:spTree>
    <p:extLst>
      <p:ext uri="{BB962C8B-B14F-4D97-AF65-F5344CB8AC3E}">
        <p14:creationId xmlns:p14="http://schemas.microsoft.com/office/powerpoint/2010/main" val="1276994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6794B-F080-18D2-A582-6BA7F2289F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6EE0063-9120-D041-8D3A-75C9AB0C2D3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A25D6F-C46E-D5A3-F0EB-0D2D37A3CEE1}"/>
              </a:ext>
            </a:extLst>
          </p:cNvPr>
          <p:cNvSpPr>
            <a:spLocks noGrp="1"/>
          </p:cNvSpPr>
          <p:nvPr>
            <p:ph type="dt" sz="half" idx="10"/>
          </p:nvPr>
        </p:nvSpPr>
        <p:spPr/>
        <p:txBody>
          <a:bodyPr/>
          <a:lstStyle/>
          <a:p>
            <a:fld id="{83B4B846-801B-CE41-AA09-7A17343C2F1D}" type="datetimeFigureOut">
              <a:rPr lang="en-US" smtClean="0"/>
              <a:t>9/5/23</a:t>
            </a:fld>
            <a:endParaRPr lang="en-US"/>
          </a:p>
        </p:txBody>
      </p:sp>
      <p:sp>
        <p:nvSpPr>
          <p:cNvPr id="5" name="Footer Placeholder 4">
            <a:extLst>
              <a:ext uri="{FF2B5EF4-FFF2-40B4-BE49-F238E27FC236}">
                <a16:creationId xmlns:a16="http://schemas.microsoft.com/office/drawing/2014/main" id="{8BFF93AA-1B95-ABCC-3D00-4C386FA6A8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85EDC4-EF87-956E-6F5C-552B5D0C5100}"/>
              </a:ext>
            </a:extLst>
          </p:cNvPr>
          <p:cNvSpPr>
            <a:spLocks noGrp="1"/>
          </p:cNvSpPr>
          <p:nvPr>
            <p:ph type="sldNum" sz="quarter" idx="12"/>
          </p:nvPr>
        </p:nvSpPr>
        <p:spPr/>
        <p:txBody>
          <a:bodyPr/>
          <a:lstStyle/>
          <a:p>
            <a:fld id="{D5874E76-49B4-674D-B332-59FCFF1635D7}" type="slidenum">
              <a:rPr lang="en-US" smtClean="0"/>
              <a:t>‹#›</a:t>
            </a:fld>
            <a:endParaRPr lang="en-US"/>
          </a:p>
        </p:txBody>
      </p:sp>
    </p:spTree>
    <p:extLst>
      <p:ext uri="{BB962C8B-B14F-4D97-AF65-F5344CB8AC3E}">
        <p14:creationId xmlns:p14="http://schemas.microsoft.com/office/powerpoint/2010/main" val="1734432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527C2-DFA5-1753-7339-0BB199008A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AF453E9-618B-BBEB-FCFC-A2F58C1C3A6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38FE84-8A88-0B76-DF14-2A41DDFC65D3}"/>
              </a:ext>
            </a:extLst>
          </p:cNvPr>
          <p:cNvSpPr>
            <a:spLocks noGrp="1"/>
          </p:cNvSpPr>
          <p:nvPr>
            <p:ph type="dt" sz="half" idx="10"/>
          </p:nvPr>
        </p:nvSpPr>
        <p:spPr/>
        <p:txBody>
          <a:bodyPr/>
          <a:lstStyle/>
          <a:p>
            <a:fld id="{83B4B846-801B-CE41-AA09-7A17343C2F1D}" type="datetimeFigureOut">
              <a:rPr lang="en-US" smtClean="0"/>
              <a:t>9/5/23</a:t>
            </a:fld>
            <a:endParaRPr lang="en-US"/>
          </a:p>
        </p:txBody>
      </p:sp>
      <p:sp>
        <p:nvSpPr>
          <p:cNvPr id="5" name="Footer Placeholder 4">
            <a:extLst>
              <a:ext uri="{FF2B5EF4-FFF2-40B4-BE49-F238E27FC236}">
                <a16:creationId xmlns:a16="http://schemas.microsoft.com/office/drawing/2014/main" id="{8C0B2269-6376-1F4E-4ADC-5719252574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45A81E-C877-6C49-1B77-06A38E1B4E6E}"/>
              </a:ext>
            </a:extLst>
          </p:cNvPr>
          <p:cNvSpPr>
            <a:spLocks noGrp="1"/>
          </p:cNvSpPr>
          <p:nvPr>
            <p:ph type="sldNum" sz="quarter" idx="12"/>
          </p:nvPr>
        </p:nvSpPr>
        <p:spPr/>
        <p:txBody>
          <a:bodyPr/>
          <a:lstStyle/>
          <a:p>
            <a:fld id="{D5874E76-49B4-674D-B332-59FCFF1635D7}" type="slidenum">
              <a:rPr lang="en-US" smtClean="0"/>
              <a:t>‹#›</a:t>
            </a:fld>
            <a:endParaRPr lang="en-US"/>
          </a:p>
        </p:txBody>
      </p:sp>
    </p:spTree>
    <p:extLst>
      <p:ext uri="{BB962C8B-B14F-4D97-AF65-F5344CB8AC3E}">
        <p14:creationId xmlns:p14="http://schemas.microsoft.com/office/powerpoint/2010/main" val="4206172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3171FB-C759-1430-3FEB-B25057DB4BE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72C6A9-41AC-292D-B550-DB2C22B30F9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C33B8CF-6355-A801-A819-7AB27970FA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248CA72-360E-F279-A615-564F3823A41D}"/>
              </a:ext>
            </a:extLst>
          </p:cNvPr>
          <p:cNvSpPr>
            <a:spLocks noGrp="1"/>
          </p:cNvSpPr>
          <p:nvPr>
            <p:ph type="dt" sz="half" idx="10"/>
          </p:nvPr>
        </p:nvSpPr>
        <p:spPr/>
        <p:txBody>
          <a:bodyPr/>
          <a:lstStyle/>
          <a:p>
            <a:fld id="{83B4B846-801B-CE41-AA09-7A17343C2F1D}" type="datetimeFigureOut">
              <a:rPr lang="en-US" smtClean="0"/>
              <a:t>9/5/23</a:t>
            </a:fld>
            <a:endParaRPr lang="en-US"/>
          </a:p>
        </p:txBody>
      </p:sp>
      <p:sp>
        <p:nvSpPr>
          <p:cNvPr id="6" name="Footer Placeholder 5">
            <a:extLst>
              <a:ext uri="{FF2B5EF4-FFF2-40B4-BE49-F238E27FC236}">
                <a16:creationId xmlns:a16="http://schemas.microsoft.com/office/drawing/2014/main" id="{08EA4A62-399A-8EC5-915E-801185E726D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E57A53B-7C80-5934-ADD2-C7071AA21C3C}"/>
              </a:ext>
            </a:extLst>
          </p:cNvPr>
          <p:cNvSpPr>
            <a:spLocks noGrp="1"/>
          </p:cNvSpPr>
          <p:nvPr>
            <p:ph type="sldNum" sz="quarter" idx="12"/>
          </p:nvPr>
        </p:nvSpPr>
        <p:spPr/>
        <p:txBody>
          <a:bodyPr/>
          <a:lstStyle/>
          <a:p>
            <a:fld id="{D5874E76-49B4-674D-B332-59FCFF1635D7}" type="slidenum">
              <a:rPr lang="en-US" smtClean="0"/>
              <a:t>‹#›</a:t>
            </a:fld>
            <a:endParaRPr lang="en-US"/>
          </a:p>
        </p:txBody>
      </p:sp>
    </p:spTree>
    <p:extLst>
      <p:ext uri="{BB962C8B-B14F-4D97-AF65-F5344CB8AC3E}">
        <p14:creationId xmlns:p14="http://schemas.microsoft.com/office/powerpoint/2010/main" val="4235775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9A17B-0BF3-58CF-F08C-4F1BF489E2B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88D877-7EF4-5185-D9C2-C73DB5CB35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352D344-827A-CA71-BC9B-96794753A76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C86FD2E-4422-04CB-44F9-DAC23261CE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B43914-6F85-7CDE-8A12-C31B1DEC1AA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725F36B-8441-5E86-D8BA-25B883F4CC04}"/>
              </a:ext>
            </a:extLst>
          </p:cNvPr>
          <p:cNvSpPr>
            <a:spLocks noGrp="1"/>
          </p:cNvSpPr>
          <p:nvPr>
            <p:ph type="dt" sz="half" idx="10"/>
          </p:nvPr>
        </p:nvSpPr>
        <p:spPr/>
        <p:txBody>
          <a:bodyPr/>
          <a:lstStyle/>
          <a:p>
            <a:fld id="{83B4B846-801B-CE41-AA09-7A17343C2F1D}" type="datetimeFigureOut">
              <a:rPr lang="en-US" smtClean="0"/>
              <a:t>9/5/23</a:t>
            </a:fld>
            <a:endParaRPr lang="en-US"/>
          </a:p>
        </p:txBody>
      </p:sp>
      <p:sp>
        <p:nvSpPr>
          <p:cNvPr id="8" name="Footer Placeholder 7">
            <a:extLst>
              <a:ext uri="{FF2B5EF4-FFF2-40B4-BE49-F238E27FC236}">
                <a16:creationId xmlns:a16="http://schemas.microsoft.com/office/drawing/2014/main" id="{7CC80196-08DB-A961-F53C-F4F4D67415C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9718F3A-5400-7CFA-BF15-C68AFDDACB69}"/>
              </a:ext>
            </a:extLst>
          </p:cNvPr>
          <p:cNvSpPr>
            <a:spLocks noGrp="1"/>
          </p:cNvSpPr>
          <p:nvPr>
            <p:ph type="sldNum" sz="quarter" idx="12"/>
          </p:nvPr>
        </p:nvSpPr>
        <p:spPr/>
        <p:txBody>
          <a:bodyPr/>
          <a:lstStyle/>
          <a:p>
            <a:fld id="{D5874E76-49B4-674D-B332-59FCFF1635D7}" type="slidenum">
              <a:rPr lang="en-US" smtClean="0"/>
              <a:t>‹#›</a:t>
            </a:fld>
            <a:endParaRPr lang="en-US"/>
          </a:p>
        </p:txBody>
      </p:sp>
    </p:spTree>
    <p:extLst>
      <p:ext uri="{BB962C8B-B14F-4D97-AF65-F5344CB8AC3E}">
        <p14:creationId xmlns:p14="http://schemas.microsoft.com/office/powerpoint/2010/main" val="25477190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65009-8034-8143-1C11-4E6F7854E83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97FDAB8-62B2-B7EB-1173-83370148F33D}"/>
              </a:ext>
            </a:extLst>
          </p:cNvPr>
          <p:cNvSpPr>
            <a:spLocks noGrp="1"/>
          </p:cNvSpPr>
          <p:nvPr>
            <p:ph type="dt" sz="half" idx="10"/>
          </p:nvPr>
        </p:nvSpPr>
        <p:spPr/>
        <p:txBody>
          <a:bodyPr/>
          <a:lstStyle/>
          <a:p>
            <a:fld id="{83B4B846-801B-CE41-AA09-7A17343C2F1D}" type="datetimeFigureOut">
              <a:rPr lang="en-US" smtClean="0"/>
              <a:t>9/5/23</a:t>
            </a:fld>
            <a:endParaRPr lang="en-US"/>
          </a:p>
        </p:txBody>
      </p:sp>
      <p:sp>
        <p:nvSpPr>
          <p:cNvPr id="4" name="Footer Placeholder 3">
            <a:extLst>
              <a:ext uri="{FF2B5EF4-FFF2-40B4-BE49-F238E27FC236}">
                <a16:creationId xmlns:a16="http://schemas.microsoft.com/office/drawing/2014/main" id="{4A287DAC-DA94-9EDE-8E4C-0C20365DBE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6E18E2E-5962-F14F-EF08-61D8427D6FC2}"/>
              </a:ext>
            </a:extLst>
          </p:cNvPr>
          <p:cNvSpPr>
            <a:spLocks noGrp="1"/>
          </p:cNvSpPr>
          <p:nvPr>
            <p:ph type="sldNum" sz="quarter" idx="12"/>
          </p:nvPr>
        </p:nvSpPr>
        <p:spPr/>
        <p:txBody>
          <a:bodyPr/>
          <a:lstStyle/>
          <a:p>
            <a:fld id="{D5874E76-49B4-674D-B332-59FCFF1635D7}" type="slidenum">
              <a:rPr lang="en-US" smtClean="0"/>
              <a:t>‹#›</a:t>
            </a:fld>
            <a:endParaRPr lang="en-US"/>
          </a:p>
        </p:txBody>
      </p:sp>
    </p:spTree>
    <p:extLst>
      <p:ext uri="{BB962C8B-B14F-4D97-AF65-F5344CB8AC3E}">
        <p14:creationId xmlns:p14="http://schemas.microsoft.com/office/powerpoint/2010/main" val="920230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1876F22-80DB-C567-7FFB-FFFE5AA34700}"/>
              </a:ext>
            </a:extLst>
          </p:cNvPr>
          <p:cNvSpPr>
            <a:spLocks noGrp="1"/>
          </p:cNvSpPr>
          <p:nvPr>
            <p:ph type="dt" sz="half" idx="10"/>
          </p:nvPr>
        </p:nvSpPr>
        <p:spPr/>
        <p:txBody>
          <a:bodyPr/>
          <a:lstStyle/>
          <a:p>
            <a:fld id="{83B4B846-801B-CE41-AA09-7A17343C2F1D}" type="datetimeFigureOut">
              <a:rPr lang="en-US" smtClean="0"/>
              <a:t>9/5/23</a:t>
            </a:fld>
            <a:endParaRPr lang="en-US"/>
          </a:p>
        </p:txBody>
      </p:sp>
      <p:sp>
        <p:nvSpPr>
          <p:cNvPr id="3" name="Footer Placeholder 2">
            <a:extLst>
              <a:ext uri="{FF2B5EF4-FFF2-40B4-BE49-F238E27FC236}">
                <a16:creationId xmlns:a16="http://schemas.microsoft.com/office/drawing/2014/main" id="{0984E9DD-30AF-BBCA-9BA5-9E3E7C8D78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8A139F9-3C03-E233-C9EA-FA8B0E73D3A3}"/>
              </a:ext>
            </a:extLst>
          </p:cNvPr>
          <p:cNvSpPr>
            <a:spLocks noGrp="1"/>
          </p:cNvSpPr>
          <p:nvPr>
            <p:ph type="sldNum" sz="quarter" idx="12"/>
          </p:nvPr>
        </p:nvSpPr>
        <p:spPr/>
        <p:txBody>
          <a:bodyPr/>
          <a:lstStyle/>
          <a:p>
            <a:fld id="{D5874E76-49B4-674D-B332-59FCFF1635D7}" type="slidenum">
              <a:rPr lang="en-US" smtClean="0"/>
              <a:t>‹#›</a:t>
            </a:fld>
            <a:endParaRPr lang="en-US"/>
          </a:p>
        </p:txBody>
      </p:sp>
    </p:spTree>
    <p:extLst>
      <p:ext uri="{BB962C8B-B14F-4D97-AF65-F5344CB8AC3E}">
        <p14:creationId xmlns:p14="http://schemas.microsoft.com/office/powerpoint/2010/main" val="2056348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FDF63-E0BD-FDC7-655D-1AE2EEED071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A97C9AE-EFCA-1DF2-F75F-C2F0E01564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1D44DFA-5D08-C3A2-91B2-78B8D5ED78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8155D2-9F1F-A58E-412B-BB78A9A4FBBC}"/>
              </a:ext>
            </a:extLst>
          </p:cNvPr>
          <p:cNvSpPr>
            <a:spLocks noGrp="1"/>
          </p:cNvSpPr>
          <p:nvPr>
            <p:ph type="dt" sz="half" idx="10"/>
          </p:nvPr>
        </p:nvSpPr>
        <p:spPr/>
        <p:txBody>
          <a:bodyPr/>
          <a:lstStyle/>
          <a:p>
            <a:fld id="{83B4B846-801B-CE41-AA09-7A17343C2F1D}" type="datetimeFigureOut">
              <a:rPr lang="en-US" smtClean="0"/>
              <a:t>9/5/23</a:t>
            </a:fld>
            <a:endParaRPr lang="en-US"/>
          </a:p>
        </p:txBody>
      </p:sp>
      <p:sp>
        <p:nvSpPr>
          <p:cNvPr id="6" name="Footer Placeholder 5">
            <a:extLst>
              <a:ext uri="{FF2B5EF4-FFF2-40B4-BE49-F238E27FC236}">
                <a16:creationId xmlns:a16="http://schemas.microsoft.com/office/drawing/2014/main" id="{CE2F16D8-FCDB-1A7F-3849-182A4CEC0E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465791B-DA8B-EDFE-BEA9-43350B7C26C6}"/>
              </a:ext>
            </a:extLst>
          </p:cNvPr>
          <p:cNvSpPr>
            <a:spLocks noGrp="1"/>
          </p:cNvSpPr>
          <p:nvPr>
            <p:ph type="sldNum" sz="quarter" idx="12"/>
          </p:nvPr>
        </p:nvSpPr>
        <p:spPr/>
        <p:txBody>
          <a:bodyPr/>
          <a:lstStyle/>
          <a:p>
            <a:fld id="{D5874E76-49B4-674D-B332-59FCFF1635D7}" type="slidenum">
              <a:rPr lang="en-US" smtClean="0"/>
              <a:t>‹#›</a:t>
            </a:fld>
            <a:endParaRPr lang="en-US"/>
          </a:p>
        </p:txBody>
      </p:sp>
    </p:spTree>
    <p:extLst>
      <p:ext uri="{BB962C8B-B14F-4D97-AF65-F5344CB8AC3E}">
        <p14:creationId xmlns:p14="http://schemas.microsoft.com/office/powerpoint/2010/main" val="9900151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AF0C7-AE63-2DBE-3B52-86074D7396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B93BD31-3223-E926-EE2D-8DD487C95C1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4EA0301-A388-DFD5-409E-894F4CBBAD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A8FD4E-9749-DB38-830D-5B00654C9B48}"/>
              </a:ext>
            </a:extLst>
          </p:cNvPr>
          <p:cNvSpPr>
            <a:spLocks noGrp="1"/>
          </p:cNvSpPr>
          <p:nvPr>
            <p:ph type="dt" sz="half" idx="10"/>
          </p:nvPr>
        </p:nvSpPr>
        <p:spPr/>
        <p:txBody>
          <a:bodyPr/>
          <a:lstStyle/>
          <a:p>
            <a:fld id="{83B4B846-801B-CE41-AA09-7A17343C2F1D}" type="datetimeFigureOut">
              <a:rPr lang="en-US" smtClean="0"/>
              <a:t>9/5/23</a:t>
            </a:fld>
            <a:endParaRPr lang="en-US"/>
          </a:p>
        </p:txBody>
      </p:sp>
      <p:sp>
        <p:nvSpPr>
          <p:cNvPr id="6" name="Footer Placeholder 5">
            <a:extLst>
              <a:ext uri="{FF2B5EF4-FFF2-40B4-BE49-F238E27FC236}">
                <a16:creationId xmlns:a16="http://schemas.microsoft.com/office/drawing/2014/main" id="{F2050A59-6B2E-212F-A38A-A9BA4573485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C1AFB68-4302-0536-DFDA-67506DF0C7D6}"/>
              </a:ext>
            </a:extLst>
          </p:cNvPr>
          <p:cNvSpPr>
            <a:spLocks noGrp="1"/>
          </p:cNvSpPr>
          <p:nvPr>
            <p:ph type="sldNum" sz="quarter" idx="12"/>
          </p:nvPr>
        </p:nvSpPr>
        <p:spPr/>
        <p:txBody>
          <a:bodyPr/>
          <a:lstStyle/>
          <a:p>
            <a:fld id="{D5874E76-49B4-674D-B332-59FCFF1635D7}" type="slidenum">
              <a:rPr lang="en-US" smtClean="0"/>
              <a:t>‹#›</a:t>
            </a:fld>
            <a:endParaRPr lang="en-US"/>
          </a:p>
        </p:txBody>
      </p:sp>
    </p:spTree>
    <p:extLst>
      <p:ext uri="{BB962C8B-B14F-4D97-AF65-F5344CB8AC3E}">
        <p14:creationId xmlns:p14="http://schemas.microsoft.com/office/powerpoint/2010/main" val="34178853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579896-DC4C-7382-19E4-5E0CA74157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D777858-A931-61DD-CFED-F012A6750B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A40B5D6-85E4-BE96-9AFE-6F47B005890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B4B846-801B-CE41-AA09-7A17343C2F1D}" type="datetimeFigureOut">
              <a:rPr lang="en-US" smtClean="0"/>
              <a:t>9/5/23</a:t>
            </a:fld>
            <a:endParaRPr lang="en-US"/>
          </a:p>
        </p:txBody>
      </p:sp>
      <p:sp>
        <p:nvSpPr>
          <p:cNvPr id="5" name="Footer Placeholder 4">
            <a:extLst>
              <a:ext uri="{FF2B5EF4-FFF2-40B4-BE49-F238E27FC236}">
                <a16:creationId xmlns:a16="http://schemas.microsoft.com/office/drawing/2014/main" id="{1699B16A-5D8E-0FEA-45E5-D86DEBE3C94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D93781F-5C1E-4084-F8EE-8FBB3BBB980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874E76-49B4-674D-B332-59FCFF1635D7}" type="slidenum">
              <a:rPr lang="en-US" smtClean="0"/>
              <a:t>‹#›</a:t>
            </a:fld>
            <a:endParaRPr lang="en-US"/>
          </a:p>
        </p:txBody>
      </p:sp>
    </p:spTree>
    <p:extLst>
      <p:ext uri="{BB962C8B-B14F-4D97-AF65-F5344CB8AC3E}">
        <p14:creationId xmlns:p14="http://schemas.microsoft.com/office/powerpoint/2010/main" val="13869157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white speech bubble with black text&#10;&#10;Description automatically generated">
            <a:extLst>
              <a:ext uri="{FF2B5EF4-FFF2-40B4-BE49-F238E27FC236}">
                <a16:creationId xmlns:a16="http://schemas.microsoft.com/office/drawing/2014/main" id="{83EDC2EF-3DBF-EA6F-89C0-6CDCB953E9DD}"/>
              </a:ext>
            </a:extLst>
          </p:cNvPr>
          <p:cNvPicPr>
            <a:picLocks noChangeAspect="1"/>
          </p:cNvPicPr>
          <p:nvPr/>
        </p:nvPicPr>
        <p:blipFill rotWithShape="1">
          <a:blip r:embed="rId2"/>
          <a:srcRect b="19"/>
          <a:stretch/>
        </p:blipFill>
        <p:spPr>
          <a:xfrm>
            <a:off x="20" y="1282"/>
            <a:ext cx="12191980" cy="6856718"/>
          </a:xfrm>
          <a:prstGeom prst="rect">
            <a:avLst/>
          </a:prstGeom>
        </p:spPr>
      </p:pic>
    </p:spTree>
    <p:extLst>
      <p:ext uri="{BB962C8B-B14F-4D97-AF65-F5344CB8AC3E}">
        <p14:creationId xmlns:p14="http://schemas.microsoft.com/office/powerpoint/2010/main" val="981864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cartoon speech bubble with orange and blue dots&#10;&#10;Description automatically generated">
            <a:extLst>
              <a:ext uri="{FF2B5EF4-FFF2-40B4-BE49-F238E27FC236}">
                <a16:creationId xmlns:a16="http://schemas.microsoft.com/office/drawing/2014/main" id="{2B08AAD1-60FC-EB48-15F8-579F76078925}"/>
              </a:ext>
            </a:extLst>
          </p:cNvPr>
          <p:cNvPicPr>
            <a:picLocks noChangeAspect="1"/>
          </p:cNvPicPr>
          <p:nvPr/>
        </p:nvPicPr>
        <p:blipFill rotWithShape="1">
          <a:blip r:embed="rId2"/>
          <a:srcRect b="19"/>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DB675C1B-37E2-990B-ACB2-DDEF94291539}"/>
              </a:ext>
            </a:extLst>
          </p:cNvPr>
          <p:cNvSpPr txBox="1"/>
          <p:nvPr/>
        </p:nvSpPr>
        <p:spPr>
          <a:xfrm>
            <a:off x="1561578" y="1166842"/>
            <a:ext cx="9068844" cy="4339650"/>
          </a:xfrm>
          <a:prstGeom prst="rect">
            <a:avLst/>
          </a:prstGeom>
          <a:noFill/>
        </p:spPr>
        <p:txBody>
          <a:bodyPr wrap="square" rtlCol="0">
            <a:spAutoFit/>
          </a:bodyPr>
          <a:lstStyle/>
          <a:p>
            <a:pPr marL="0" marR="0">
              <a:spcBef>
                <a:spcPts val="0"/>
              </a:spcBef>
              <a:spcAft>
                <a:spcPts val="0"/>
              </a:spcAft>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and godliness with brotherly affection, and brotherly affection with love for everyone.</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spcBef>
                <a:spcPts val="0"/>
              </a:spcBef>
              <a:spcAft>
                <a:spcPts val="0"/>
              </a:spcAft>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The more you grow like this, the more productive and useful you will be in your knowledge of our Lord Jesus Christ. But those who fail to develop in this way are shortsighted or blind, forgetting that they have been cleansed from their old sins.</a:t>
            </a:r>
          </a:p>
          <a:p>
            <a:pPr marL="0" marR="0">
              <a:spcBef>
                <a:spcPts val="0"/>
              </a:spcBef>
              <a:spcAft>
                <a:spcPts val="0"/>
              </a:spcAft>
            </a:pPr>
            <a:endParaRPr lang="en-US" sz="1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r">
              <a:spcBef>
                <a:spcPts val="0"/>
              </a:spcBef>
              <a:spcAft>
                <a:spcPts val="0"/>
              </a:spcAft>
            </a:pPr>
            <a:r>
              <a:rPr lang="en-US" sz="3200" kern="100" dirty="0">
                <a:latin typeface="Arial" panose="020B0604020202020204" pitchFamily="34" charset="0"/>
                <a:ea typeface="Calibri" panose="020F0502020204030204" pitchFamily="34" charset="0"/>
                <a:cs typeface="Times New Roman" panose="02020603050405020304" pitchFamily="18" charset="0"/>
              </a:rPr>
              <a:t>2 Peter 1:5-9 (NLT)</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753131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cartoon speech bubble with orange and blue dots&#10;&#10;Description automatically generated">
            <a:extLst>
              <a:ext uri="{FF2B5EF4-FFF2-40B4-BE49-F238E27FC236}">
                <a16:creationId xmlns:a16="http://schemas.microsoft.com/office/drawing/2014/main" id="{2B08AAD1-60FC-EB48-15F8-579F76078925}"/>
              </a:ext>
            </a:extLst>
          </p:cNvPr>
          <p:cNvPicPr>
            <a:picLocks noChangeAspect="1"/>
          </p:cNvPicPr>
          <p:nvPr/>
        </p:nvPicPr>
        <p:blipFill rotWithShape="1">
          <a:blip r:embed="rId2"/>
          <a:srcRect b="19"/>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DB675C1B-37E2-990B-ACB2-DDEF94291539}"/>
              </a:ext>
            </a:extLst>
          </p:cNvPr>
          <p:cNvSpPr txBox="1"/>
          <p:nvPr/>
        </p:nvSpPr>
        <p:spPr>
          <a:xfrm>
            <a:off x="1561578" y="1567674"/>
            <a:ext cx="9068844" cy="3539430"/>
          </a:xfrm>
          <a:prstGeom prst="rect">
            <a:avLst/>
          </a:prstGeom>
          <a:noFill/>
        </p:spPr>
        <p:txBody>
          <a:bodyPr wrap="square" rtlCol="0">
            <a:spAutoFit/>
          </a:bodyPr>
          <a:lstStyle/>
          <a:p>
            <a:pPr marL="0" marR="0">
              <a:spcBef>
                <a:spcPts val="0"/>
              </a:spcBef>
              <a:spcAft>
                <a:spcPts val="0"/>
              </a:spcAft>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So, dear brothers and sisters, work hard to prove that you really are among those God has called and chosen. Do these things, and you will never fall away.</a:t>
            </a:r>
            <a:r>
              <a:rPr lang="en-US" sz="3200" b="1" kern="100" baseline="30000" dirty="0">
                <a:effectLst/>
                <a:latin typeface="Arial" panose="020B0604020202020204" pitchFamily="34" charset="0"/>
                <a:ea typeface="Calibri" panose="020F0502020204030204" pitchFamily="34" charset="0"/>
                <a:cs typeface="Times New Roman" panose="02020603050405020304" pitchFamily="18" charset="0"/>
              </a:rPr>
              <a:t> </a:t>
            </a:r>
            <a:r>
              <a:rPr lang="en-US" sz="3200" kern="100" dirty="0">
                <a:effectLst/>
                <a:latin typeface="Arial" panose="020B0604020202020204" pitchFamily="34" charset="0"/>
                <a:ea typeface="Calibri" panose="020F0502020204030204" pitchFamily="34" charset="0"/>
                <a:cs typeface="Times New Roman" panose="02020603050405020304" pitchFamily="18" charset="0"/>
              </a:rPr>
              <a:t>Then God will give you a grand entrance into the eternal Kingdom of our Lord and Savior Jesus Christ.</a:t>
            </a:r>
            <a:endParaRPr lang="en-US" sz="14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r">
              <a:spcBef>
                <a:spcPts val="0"/>
              </a:spcBef>
              <a:spcAft>
                <a:spcPts val="0"/>
              </a:spcAft>
            </a:pPr>
            <a:r>
              <a:rPr lang="en-US" sz="3200" kern="100" dirty="0">
                <a:latin typeface="Arial" panose="020B0604020202020204" pitchFamily="34" charset="0"/>
                <a:ea typeface="Calibri" panose="020F0502020204030204" pitchFamily="34" charset="0"/>
                <a:cs typeface="Times New Roman" panose="02020603050405020304" pitchFamily="18" charset="0"/>
              </a:rPr>
              <a:t>2 Peter 1:10-11 (NLT)</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110960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A blue rectangle with white dots&#10;&#10;Description automatically generated">
            <a:extLst>
              <a:ext uri="{FF2B5EF4-FFF2-40B4-BE49-F238E27FC236}">
                <a16:creationId xmlns:a16="http://schemas.microsoft.com/office/drawing/2014/main" id="{CC630D59-FDD6-D5F5-5056-96BCC940DA49}"/>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829799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white speech bubble with black text&#10;&#10;Description automatically generated">
            <a:extLst>
              <a:ext uri="{FF2B5EF4-FFF2-40B4-BE49-F238E27FC236}">
                <a16:creationId xmlns:a16="http://schemas.microsoft.com/office/drawing/2014/main" id="{F537AB83-AB72-6E25-DF4C-0E00C4F78525}"/>
              </a:ext>
            </a:extLst>
          </p:cNvPr>
          <p:cNvPicPr>
            <a:picLocks noChangeAspect="1"/>
          </p:cNvPicPr>
          <p:nvPr/>
        </p:nvPicPr>
        <p:blipFill rotWithShape="1">
          <a:blip r:embed="rId2"/>
          <a:srcRect b="19"/>
          <a:stretch/>
        </p:blipFill>
        <p:spPr>
          <a:xfrm>
            <a:off x="20" y="1282"/>
            <a:ext cx="12191980" cy="6856718"/>
          </a:xfrm>
          <a:prstGeom prst="rect">
            <a:avLst/>
          </a:prstGeom>
        </p:spPr>
      </p:pic>
    </p:spTree>
    <p:extLst>
      <p:ext uri="{BB962C8B-B14F-4D97-AF65-F5344CB8AC3E}">
        <p14:creationId xmlns:p14="http://schemas.microsoft.com/office/powerpoint/2010/main" val="1153721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white rectangular speech bubble with orange and white dots&#10;&#10;Description automatically generated">
            <a:extLst>
              <a:ext uri="{FF2B5EF4-FFF2-40B4-BE49-F238E27FC236}">
                <a16:creationId xmlns:a16="http://schemas.microsoft.com/office/drawing/2014/main" id="{655188AF-5C03-3344-CDFD-F7B48DF32B27}"/>
              </a:ext>
            </a:extLst>
          </p:cNvPr>
          <p:cNvPicPr>
            <a:picLocks noChangeAspect="1"/>
          </p:cNvPicPr>
          <p:nvPr/>
        </p:nvPicPr>
        <p:blipFill rotWithShape="1">
          <a:blip r:embed="rId2"/>
          <a:srcRect t="19"/>
          <a:stretch/>
        </p:blipFill>
        <p:spPr>
          <a:xfrm>
            <a:off x="-1504" y="0"/>
            <a:ext cx="12191980" cy="6856718"/>
          </a:xfrm>
          <a:prstGeom prst="rect">
            <a:avLst/>
          </a:prstGeom>
        </p:spPr>
      </p:pic>
      <p:sp>
        <p:nvSpPr>
          <p:cNvPr id="4" name="TextBox 3">
            <a:extLst>
              <a:ext uri="{FF2B5EF4-FFF2-40B4-BE49-F238E27FC236}">
                <a16:creationId xmlns:a16="http://schemas.microsoft.com/office/drawing/2014/main" id="{59622392-E152-26DC-0A2F-1BF226F5EEDB}"/>
              </a:ext>
            </a:extLst>
          </p:cNvPr>
          <p:cNvSpPr txBox="1"/>
          <p:nvPr/>
        </p:nvSpPr>
        <p:spPr>
          <a:xfrm>
            <a:off x="1853852" y="1866379"/>
            <a:ext cx="8342334" cy="3416320"/>
          </a:xfrm>
          <a:prstGeom prst="rect">
            <a:avLst/>
          </a:prstGeom>
          <a:noFill/>
        </p:spPr>
        <p:txBody>
          <a:bodyPr wrap="square" rtlCol="0">
            <a:spAutoFit/>
          </a:bodyPr>
          <a:lstStyle/>
          <a:p>
            <a:pPr marL="0" marR="0">
              <a:spcBef>
                <a:spcPts val="0"/>
              </a:spcBef>
              <a:spcAft>
                <a:spcPts val="0"/>
              </a:spcAft>
            </a:pPr>
            <a:r>
              <a:rPr lang="en-US" sz="3600" kern="100" dirty="0">
                <a:effectLst/>
                <a:latin typeface="Arial" panose="020B0604020202020204" pitchFamily="34" charset="0"/>
                <a:ea typeface="Calibri" panose="020F0502020204030204" pitchFamily="34" charset="0"/>
                <a:cs typeface="Times New Roman" panose="02020603050405020304" pitchFamily="18" charset="0"/>
              </a:rPr>
              <a:t>Therefore, I will always remind you about these things—even though you already know them and are standing firm in the truth you have been taught.</a:t>
            </a:r>
            <a:r>
              <a:rPr lang="en-US" sz="3600" b="1" kern="100" baseline="30000" dirty="0">
                <a:effectLst/>
                <a:latin typeface="Arial" panose="020B0604020202020204" pitchFamily="34" charset="0"/>
                <a:ea typeface="Calibri" panose="020F0502020204030204" pitchFamily="34" charset="0"/>
                <a:cs typeface="Times New Roman" panose="02020603050405020304" pitchFamily="18" charset="0"/>
              </a:rPr>
              <a:t> </a:t>
            </a:r>
            <a:r>
              <a:rPr lang="en-US" sz="3600" kern="100" dirty="0">
                <a:effectLst/>
                <a:latin typeface="Arial" panose="020B0604020202020204" pitchFamily="34" charset="0"/>
                <a:ea typeface="Calibri" panose="020F0502020204030204" pitchFamily="34" charset="0"/>
                <a:cs typeface="Times New Roman" panose="02020603050405020304" pitchFamily="18" charset="0"/>
              </a:rPr>
              <a:t>And it is only right that I should keep on reminding you as long as I live.</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45766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white rectangular speech bubble with orange and white dots&#10;&#10;Description automatically generated">
            <a:extLst>
              <a:ext uri="{FF2B5EF4-FFF2-40B4-BE49-F238E27FC236}">
                <a16:creationId xmlns:a16="http://schemas.microsoft.com/office/drawing/2014/main" id="{655188AF-5C03-3344-CDFD-F7B48DF32B27}"/>
              </a:ext>
            </a:extLst>
          </p:cNvPr>
          <p:cNvPicPr>
            <a:picLocks noChangeAspect="1"/>
          </p:cNvPicPr>
          <p:nvPr/>
        </p:nvPicPr>
        <p:blipFill rotWithShape="1">
          <a:blip r:embed="rId2"/>
          <a:srcRect t="19"/>
          <a:stretch/>
        </p:blipFill>
        <p:spPr>
          <a:xfrm>
            <a:off x="-1504" y="0"/>
            <a:ext cx="12191980" cy="6856718"/>
          </a:xfrm>
          <a:prstGeom prst="rect">
            <a:avLst/>
          </a:prstGeom>
        </p:spPr>
      </p:pic>
      <p:sp>
        <p:nvSpPr>
          <p:cNvPr id="4" name="TextBox 3">
            <a:extLst>
              <a:ext uri="{FF2B5EF4-FFF2-40B4-BE49-F238E27FC236}">
                <a16:creationId xmlns:a16="http://schemas.microsoft.com/office/drawing/2014/main" id="{59622392-E152-26DC-0A2F-1BF226F5EEDB}"/>
              </a:ext>
            </a:extLst>
          </p:cNvPr>
          <p:cNvSpPr txBox="1"/>
          <p:nvPr/>
        </p:nvSpPr>
        <p:spPr>
          <a:xfrm>
            <a:off x="1853852" y="1866379"/>
            <a:ext cx="8342334" cy="2862322"/>
          </a:xfrm>
          <a:prstGeom prst="rect">
            <a:avLst/>
          </a:prstGeom>
          <a:noFill/>
        </p:spPr>
        <p:txBody>
          <a:bodyPr wrap="square" rtlCol="0">
            <a:spAutoFit/>
          </a:bodyPr>
          <a:lstStyle/>
          <a:p>
            <a:pPr marL="0" marR="0">
              <a:spcBef>
                <a:spcPts val="0"/>
              </a:spcBef>
              <a:spcAft>
                <a:spcPts val="0"/>
              </a:spcAft>
            </a:pPr>
            <a:r>
              <a:rPr lang="en-US" sz="3600" kern="100" dirty="0">
                <a:effectLst/>
                <a:latin typeface="Arial" panose="020B0604020202020204" pitchFamily="34" charset="0"/>
                <a:ea typeface="Calibri" panose="020F0502020204030204" pitchFamily="34" charset="0"/>
                <a:cs typeface="Times New Roman" panose="02020603050405020304" pitchFamily="18" charset="0"/>
              </a:rPr>
              <a:t>For our Lord Jesus Christ has shown me that I must soon leave this earthly life,</a:t>
            </a:r>
            <a:r>
              <a:rPr lang="en-US" sz="3600" b="1" kern="100" baseline="30000" dirty="0">
                <a:effectLst/>
                <a:latin typeface="Arial" panose="020B0604020202020204" pitchFamily="34" charset="0"/>
                <a:ea typeface="Calibri" panose="020F0502020204030204" pitchFamily="34" charset="0"/>
                <a:cs typeface="Times New Roman" panose="02020603050405020304" pitchFamily="18" charset="0"/>
              </a:rPr>
              <a:t> </a:t>
            </a:r>
            <a:r>
              <a:rPr lang="en-US" sz="3600" kern="100" dirty="0">
                <a:effectLst/>
                <a:latin typeface="Arial" panose="020B0604020202020204" pitchFamily="34" charset="0"/>
                <a:ea typeface="Calibri" panose="020F0502020204030204" pitchFamily="34" charset="0"/>
                <a:cs typeface="Times New Roman" panose="02020603050405020304" pitchFamily="18" charset="0"/>
              </a:rPr>
              <a:t>so I will work hard to make sure you always remember these things after I am gone.</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Box 1">
            <a:extLst>
              <a:ext uri="{FF2B5EF4-FFF2-40B4-BE49-F238E27FC236}">
                <a16:creationId xmlns:a16="http://schemas.microsoft.com/office/drawing/2014/main" id="{3DB0D85E-75AF-1C01-1728-2947B74CC512}"/>
              </a:ext>
            </a:extLst>
          </p:cNvPr>
          <p:cNvSpPr txBox="1"/>
          <p:nvPr/>
        </p:nvSpPr>
        <p:spPr>
          <a:xfrm>
            <a:off x="6025019" y="4728701"/>
            <a:ext cx="3870543" cy="584775"/>
          </a:xfrm>
          <a:prstGeom prst="rect">
            <a:avLst/>
          </a:prstGeom>
          <a:noFill/>
        </p:spPr>
        <p:txBody>
          <a:bodyPr wrap="square" rtlCol="0">
            <a:spAutoFit/>
          </a:bodyPr>
          <a:lstStyle/>
          <a:p>
            <a:pPr algn="r"/>
            <a:r>
              <a:rPr lang="en-US" sz="3200" b="1" dirty="0"/>
              <a:t>2 Peter 1:12-15 (NLT)</a:t>
            </a:r>
          </a:p>
        </p:txBody>
      </p:sp>
    </p:spTree>
    <p:extLst>
      <p:ext uri="{BB962C8B-B14F-4D97-AF65-F5344CB8AC3E}">
        <p14:creationId xmlns:p14="http://schemas.microsoft.com/office/powerpoint/2010/main" val="40778201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cartoon speech bubble with orange and blue dots&#10;&#10;Description automatically generated">
            <a:extLst>
              <a:ext uri="{FF2B5EF4-FFF2-40B4-BE49-F238E27FC236}">
                <a16:creationId xmlns:a16="http://schemas.microsoft.com/office/drawing/2014/main" id="{2B08AAD1-60FC-EB48-15F8-579F76078925}"/>
              </a:ext>
            </a:extLst>
          </p:cNvPr>
          <p:cNvPicPr>
            <a:picLocks noChangeAspect="1"/>
          </p:cNvPicPr>
          <p:nvPr/>
        </p:nvPicPr>
        <p:blipFill rotWithShape="1">
          <a:blip r:embed="rId2"/>
          <a:srcRect b="19"/>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DB675C1B-37E2-990B-ACB2-DDEF94291539}"/>
              </a:ext>
            </a:extLst>
          </p:cNvPr>
          <p:cNvSpPr txBox="1"/>
          <p:nvPr/>
        </p:nvSpPr>
        <p:spPr>
          <a:xfrm>
            <a:off x="1490597" y="1453019"/>
            <a:ext cx="9068844" cy="3970318"/>
          </a:xfrm>
          <a:prstGeom prst="rect">
            <a:avLst/>
          </a:prstGeom>
          <a:noFill/>
        </p:spPr>
        <p:txBody>
          <a:bodyPr wrap="square" rtlCol="0">
            <a:spAutoFit/>
          </a:bodyPr>
          <a:lstStyle/>
          <a:p>
            <a:pPr marL="0" marR="0">
              <a:spcBef>
                <a:spcPts val="0"/>
              </a:spcBef>
              <a:spcAft>
                <a:spcPts val="0"/>
              </a:spcAft>
            </a:pPr>
            <a:r>
              <a:rPr lang="en-US" sz="3600" kern="100" dirty="0">
                <a:effectLst/>
                <a:latin typeface="Arial" panose="020B0604020202020204" pitchFamily="34" charset="0"/>
                <a:ea typeface="Calibri" panose="020F0502020204030204" pitchFamily="34" charset="0"/>
                <a:cs typeface="Times New Roman" panose="02020603050405020304" pitchFamily="18" charset="0"/>
              </a:rPr>
              <a:t>By his divine power, God has given us everything we need for living a godly life. We have received all of this by coming to know him, the one who called us to himself by means of his marvelous glory and excellence.</a:t>
            </a:r>
          </a:p>
          <a:p>
            <a:pPr marL="0" marR="0" algn="r">
              <a:spcBef>
                <a:spcPts val="0"/>
              </a:spcBef>
              <a:spcAft>
                <a:spcPts val="0"/>
              </a:spcAft>
            </a:pPr>
            <a:r>
              <a:rPr lang="en-US" sz="3600" kern="100" dirty="0">
                <a:latin typeface="Arial" panose="020B0604020202020204" pitchFamily="34" charset="0"/>
                <a:ea typeface="Calibri" panose="020F0502020204030204" pitchFamily="34" charset="0"/>
                <a:cs typeface="Times New Roman" panose="02020603050405020304" pitchFamily="18" charset="0"/>
              </a:rPr>
              <a:t>2 Peter 1:3 (NLT)</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34612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cartoon speech bubble with orange and blue dots&#10;&#10;Description automatically generated">
            <a:extLst>
              <a:ext uri="{FF2B5EF4-FFF2-40B4-BE49-F238E27FC236}">
                <a16:creationId xmlns:a16="http://schemas.microsoft.com/office/drawing/2014/main" id="{2B08AAD1-60FC-EB48-15F8-579F76078925}"/>
              </a:ext>
            </a:extLst>
          </p:cNvPr>
          <p:cNvPicPr>
            <a:picLocks noChangeAspect="1"/>
          </p:cNvPicPr>
          <p:nvPr/>
        </p:nvPicPr>
        <p:blipFill rotWithShape="1">
          <a:blip r:embed="rId2"/>
          <a:srcRect b="19"/>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DB675C1B-37E2-990B-ACB2-DDEF94291539}"/>
              </a:ext>
            </a:extLst>
          </p:cNvPr>
          <p:cNvSpPr txBox="1"/>
          <p:nvPr/>
        </p:nvSpPr>
        <p:spPr>
          <a:xfrm>
            <a:off x="1490597" y="1453019"/>
            <a:ext cx="9068844" cy="3970318"/>
          </a:xfrm>
          <a:prstGeom prst="rect">
            <a:avLst/>
          </a:prstGeom>
          <a:noFill/>
        </p:spPr>
        <p:txBody>
          <a:bodyPr wrap="square" rtlCol="0">
            <a:spAutoFit/>
          </a:bodyPr>
          <a:lstStyle/>
          <a:p>
            <a:pPr marL="0" marR="0">
              <a:spcBef>
                <a:spcPts val="0"/>
              </a:spcBef>
              <a:spcAft>
                <a:spcPts val="0"/>
              </a:spcAft>
            </a:pPr>
            <a:r>
              <a:rPr lang="en-US" sz="3600" kern="100" dirty="0">
                <a:effectLst/>
                <a:latin typeface="Arial" panose="020B0604020202020204" pitchFamily="34" charset="0"/>
                <a:ea typeface="Calibri" panose="020F0502020204030204" pitchFamily="34" charset="0"/>
                <a:cs typeface="Times New Roman" panose="02020603050405020304" pitchFamily="18" charset="0"/>
              </a:rPr>
              <a:t>And because of his glory and excellence, he has given us great and precious promises. These are the promises that enable you to share his divine nature and escape the world’s corruption caused by human desires.</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r">
              <a:spcBef>
                <a:spcPts val="0"/>
              </a:spcBef>
              <a:spcAft>
                <a:spcPts val="0"/>
              </a:spcAft>
            </a:pPr>
            <a:r>
              <a:rPr lang="en-US" sz="3600" kern="100" dirty="0">
                <a:latin typeface="Arial" panose="020B0604020202020204" pitchFamily="34" charset="0"/>
                <a:ea typeface="Calibri" panose="020F0502020204030204" pitchFamily="34" charset="0"/>
                <a:cs typeface="Times New Roman" panose="02020603050405020304" pitchFamily="18" charset="0"/>
              </a:rPr>
              <a:t>2 Peter 1:4 (NLT)</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374839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white speech bubble on a blue background&#10;&#10;Description automatically generated">
            <a:extLst>
              <a:ext uri="{FF2B5EF4-FFF2-40B4-BE49-F238E27FC236}">
                <a16:creationId xmlns:a16="http://schemas.microsoft.com/office/drawing/2014/main" id="{9955C2BE-3462-3016-1B6A-0476DD52DA1F}"/>
              </a:ext>
            </a:extLst>
          </p:cNvPr>
          <p:cNvPicPr>
            <a:picLocks noChangeAspect="1"/>
          </p:cNvPicPr>
          <p:nvPr/>
        </p:nvPicPr>
        <p:blipFill rotWithShape="1">
          <a:blip r:embed="rId2"/>
          <a:srcRect b="19"/>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1FCB2B03-0B14-0D7F-AED2-F967B8D3F558}"/>
              </a:ext>
            </a:extLst>
          </p:cNvPr>
          <p:cNvSpPr txBox="1"/>
          <p:nvPr/>
        </p:nvSpPr>
        <p:spPr>
          <a:xfrm>
            <a:off x="2981196" y="1114816"/>
            <a:ext cx="6338168" cy="4401205"/>
          </a:xfrm>
          <a:prstGeom prst="rect">
            <a:avLst/>
          </a:prstGeom>
          <a:noFill/>
        </p:spPr>
        <p:txBody>
          <a:bodyPr wrap="square" rtlCol="0">
            <a:spAutoFit/>
          </a:bodyPr>
          <a:lstStyle/>
          <a:p>
            <a:pPr marL="0" marR="0" algn="ctr">
              <a:spcBef>
                <a:spcPts val="0"/>
              </a:spcBef>
              <a:spcAft>
                <a:spcPts val="0"/>
              </a:spcAft>
            </a:pPr>
            <a:r>
              <a:rPr lang="en-US" sz="4000" kern="100" dirty="0">
                <a:effectLst/>
                <a:latin typeface="Arial" panose="020B0604020202020204" pitchFamily="34" charset="0"/>
                <a:ea typeface="Calibri" panose="020F0502020204030204" pitchFamily="34" charset="0"/>
                <a:cs typeface="Times New Roman" panose="02020603050405020304" pitchFamily="18" charset="0"/>
              </a:rPr>
              <a:t>Then Jesus said, “Come to me, all of you who are weary and carry heavy burdens, and I will give you rest.”</a:t>
            </a:r>
          </a:p>
          <a:p>
            <a:pPr marL="0" marR="0" algn="ctr">
              <a:spcBef>
                <a:spcPts val="0"/>
              </a:spcBef>
              <a:spcAft>
                <a:spcPts val="0"/>
              </a:spcAft>
            </a:pPr>
            <a:endParaRPr lang="en-US" sz="4000" kern="100" dirty="0">
              <a:latin typeface="Arial" panose="020B060402020202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4000" kern="100" dirty="0">
                <a:effectLst/>
                <a:latin typeface="Arial" panose="020B0604020202020204" pitchFamily="34" charset="0"/>
                <a:ea typeface="Calibri" panose="020F0502020204030204" pitchFamily="34" charset="0"/>
                <a:cs typeface="Times New Roman" panose="02020603050405020304" pitchFamily="18" charset="0"/>
              </a:rPr>
              <a:t>Matthew 11:28 (NLT)</a:t>
            </a:r>
            <a:endParaRPr lang="en-US" sz="40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09650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white speech bubble on a blue background&#10;&#10;Description automatically generated">
            <a:extLst>
              <a:ext uri="{FF2B5EF4-FFF2-40B4-BE49-F238E27FC236}">
                <a16:creationId xmlns:a16="http://schemas.microsoft.com/office/drawing/2014/main" id="{9955C2BE-3462-3016-1B6A-0476DD52DA1F}"/>
              </a:ext>
            </a:extLst>
          </p:cNvPr>
          <p:cNvPicPr>
            <a:picLocks noChangeAspect="1"/>
          </p:cNvPicPr>
          <p:nvPr/>
        </p:nvPicPr>
        <p:blipFill rotWithShape="1">
          <a:blip r:embed="rId2"/>
          <a:srcRect b="19"/>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1FCB2B03-0B14-0D7F-AED2-F967B8D3F558}"/>
              </a:ext>
            </a:extLst>
          </p:cNvPr>
          <p:cNvSpPr txBox="1"/>
          <p:nvPr/>
        </p:nvSpPr>
        <p:spPr>
          <a:xfrm>
            <a:off x="2981196" y="1114816"/>
            <a:ext cx="6338168" cy="4401205"/>
          </a:xfrm>
          <a:prstGeom prst="rect">
            <a:avLst/>
          </a:prstGeom>
          <a:noFill/>
        </p:spPr>
        <p:txBody>
          <a:bodyPr wrap="square" rtlCol="0">
            <a:spAutoFit/>
          </a:bodyPr>
          <a:lstStyle/>
          <a:p>
            <a:pPr marL="0" marR="0" algn="ctr">
              <a:spcBef>
                <a:spcPts val="0"/>
              </a:spcBef>
              <a:spcAft>
                <a:spcPts val="0"/>
              </a:spcAft>
            </a:pPr>
            <a:r>
              <a:rPr lang="en-US" sz="4000" kern="100" dirty="0">
                <a:effectLst/>
                <a:latin typeface="Arial" panose="020B0604020202020204" pitchFamily="34" charset="0"/>
                <a:ea typeface="Calibri" panose="020F0502020204030204" pitchFamily="34" charset="0"/>
                <a:cs typeface="Times New Roman" panose="02020603050405020304" pitchFamily="18" charset="0"/>
              </a:rPr>
              <a:t>You will keep in perfect peace</a:t>
            </a:r>
            <a:br>
              <a:rPr lang="en-US" sz="4000" kern="100" dirty="0">
                <a:effectLst/>
                <a:latin typeface="Arial" panose="020B0604020202020204" pitchFamily="34" charset="0"/>
                <a:ea typeface="Calibri" panose="020F0502020204030204" pitchFamily="34" charset="0"/>
                <a:cs typeface="Times New Roman" panose="02020603050405020304" pitchFamily="18" charset="0"/>
              </a:rPr>
            </a:br>
            <a:r>
              <a:rPr lang="en-US" sz="4000" kern="100" dirty="0">
                <a:effectLst/>
                <a:latin typeface="Arial" panose="020B0604020202020204" pitchFamily="34" charset="0"/>
                <a:ea typeface="Calibri" panose="020F0502020204030204" pitchFamily="34" charset="0"/>
                <a:cs typeface="Times New Roman" panose="02020603050405020304" pitchFamily="18" charset="0"/>
              </a:rPr>
              <a:t>    all who trust in you,</a:t>
            </a:r>
            <a:br>
              <a:rPr lang="en-US" sz="4000" kern="100" dirty="0">
                <a:effectLst/>
                <a:latin typeface="Arial" panose="020B0604020202020204" pitchFamily="34" charset="0"/>
                <a:ea typeface="Calibri" panose="020F0502020204030204" pitchFamily="34" charset="0"/>
                <a:cs typeface="Times New Roman" panose="02020603050405020304" pitchFamily="18" charset="0"/>
              </a:rPr>
            </a:br>
            <a:r>
              <a:rPr lang="en-US" sz="4000" kern="100" dirty="0">
                <a:effectLst/>
                <a:latin typeface="Arial" panose="020B0604020202020204" pitchFamily="34" charset="0"/>
                <a:ea typeface="Calibri" panose="020F0502020204030204" pitchFamily="34" charset="0"/>
                <a:cs typeface="Times New Roman" panose="02020603050405020304" pitchFamily="18" charset="0"/>
              </a:rPr>
              <a:t>    all whose thoughts are fixed on you!</a:t>
            </a:r>
            <a:endParaRPr lang="en-US" sz="4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3600" kern="100" dirty="0">
              <a:latin typeface="Arial" panose="020B060402020202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3600" kern="100" dirty="0">
                <a:effectLst/>
                <a:latin typeface="Arial" panose="020B0604020202020204" pitchFamily="34" charset="0"/>
                <a:ea typeface="Calibri" panose="020F0502020204030204" pitchFamily="34" charset="0"/>
                <a:cs typeface="Times New Roman" panose="02020603050405020304" pitchFamily="18" charset="0"/>
              </a:rPr>
              <a:t>Isaiah 26:3 (NLT)</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846735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white speech bubble on a blue background&#10;&#10;Description automatically generated">
            <a:extLst>
              <a:ext uri="{FF2B5EF4-FFF2-40B4-BE49-F238E27FC236}">
                <a16:creationId xmlns:a16="http://schemas.microsoft.com/office/drawing/2014/main" id="{9955C2BE-3462-3016-1B6A-0476DD52DA1F}"/>
              </a:ext>
            </a:extLst>
          </p:cNvPr>
          <p:cNvPicPr>
            <a:picLocks noChangeAspect="1"/>
          </p:cNvPicPr>
          <p:nvPr/>
        </p:nvPicPr>
        <p:blipFill rotWithShape="1">
          <a:blip r:embed="rId2"/>
          <a:srcRect b="19"/>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1FCB2B03-0B14-0D7F-AED2-F967B8D3F558}"/>
              </a:ext>
            </a:extLst>
          </p:cNvPr>
          <p:cNvSpPr txBox="1"/>
          <p:nvPr/>
        </p:nvSpPr>
        <p:spPr>
          <a:xfrm>
            <a:off x="2981196" y="1114816"/>
            <a:ext cx="6338168" cy="3970318"/>
          </a:xfrm>
          <a:prstGeom prst="rect">
            <a:avLst/>
          </a:prstGeom>
          <a:noFill/>
        </p:spPr>
        <p:txBody>
          <a:bodyPr wrap="square" rtlCol="0">
            <a:spAutoFit/>
          </a:bodyPr>
          <a:lstStyle/>
          <a:p>
            <a:pPr algn="ctr"/>
            <a:r>
              <a:rPr lang="en-US" sz="3600" kern="100" dirty="0">
                <a:effectLst/>
                <a:latin typeface="Arial" panose="020B0604020202020204" pitchFamily="34" charset="0"/>
                <a:ea typeface="Calibri" panose="020F0502020204030204" pitchFamily="34" charset="0"/>
                <a:cs typeface="Times New Roman" panose="02020603050405020304" pitchFamily="18" charset="0"/>
              </a:rPr>
              <a:t>“For this is how God loved the world: He gave his one and only Son, so that everyone who believes in him will not perish but have eternal life.”</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endParaRPr lang="en-US" sz="3600" kern="100" dirty="0">
              <a:latin typeface="Arial" panose="020B0604020202020204" pitchFamily="34" charset="0"/>
              <a:ea typeface="Calibri" panose="020F0502020204030204" pitchFamily="34" charset="0"/>
              <a:cs typeface="Times New Roman" panose="02020603050405020304" pitchFamily="18" charset="0"/>
            </a:endParaRPr>
          </a:p>
          <a:p>
            <a:pPr marL="0" marR="0" algn="ctr">
              <a:spcBef>
                <a:spcPts val="0"/>
              </a:spcBef>
              <a:spcAft>
                <a:spcPts val="0"/>
              </a:spcAft>
            </a:pPr>
            <a:r>
              <a:rPr lang="en-US" sz="3600" kern="100" dirty="0">
                <a:effectLst/>
                <a:latin typeface="Arial" panose="020B0604020202020204" pitchFamily="34" charset="0"/>
                <a:ea typeface="Calibri" panose="020F0502020204030204" pitchFamily="34" charset="0"/>
                <a:cs typeface="Times New Roman" panose="02020603050405020304" pitchFamily="18" charset="0"/>
              </a:rPr>
              <a:t>John 3:16 (NLT)</a:t>
            </a:r>
            <a:endParaRPr lang="en-US" sz="36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83933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cartoon speech bubble with orange and blue dots&#10;&#10;Description automatically generated">
            <a:extLst>
              <a:ext uri="{FF2B5EF4-FFF2-40B4-BE49-F238E27FC236}">
                <a16:creationId xmlns:a16="http://schemas.microsoft.com/office/drawing/2014/main" id="{2B08AAD1-60FC-EB48-15F8-579F76078925}"/>
              </a:ext>
            </a:extLst>
          </p:cNvPr>
          <p:cNvPicPr>
            <a:picLocks noChangeAspect="1"/>
          </p:cNvPicPr>
          <p:nvPr/>
        </p:nvPicPr>
        <p:blipFill rotWithShape="1">
          <a:blip r:embed="rId2"/>
          <a:srcRect b="19"/>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DB675C1B-37E2-990B-ACB2-DDEF94291539}"/>
              </a:ext>
            </a:extLst>
          </p:cNvPr>
          <p:cNvSpPr txBox="1"/>
          <p:nvPr/>
        </p:nvSpPr>
        <p:spPr>
          <a:xfrm>
            <a:off x="1490597" y="1453019"/>
            <a:ext cx="9068844" cy="3539430"/>
          </a:xfrm>
          <a:prstGeom prst="rect">
            <a:avLst/>
          </a:prstGeom>
          <a:noFill/>
        </p:spPr>
        <p:txBody>
          <a:bodyPr wrap="square" rtlCol="0">
            <a:spAutoFit/>
          </a:bodyPr>
          <a:lstStyle/>
          <a:p>
            <a:pPr marL="0" marR="0">
              <a:spcBef>
                <a:spcPts val="0"/>
              </a:spcBef>
              <a:spcAft>
                <a:spcPts val="0"/>
              </a:spcAft>
            </a:pPr>
            <a:r>
              <a:rPr lang="en-US" sz="3200" kern="100" dirty="0">
                <a:effectLst/>
                <a:latin typeface="Arial" panose="020B0604020202020204" pitchFamily="34" charset="0"/>
                <a:ea typeface="Calibri" panose="020F0502020204030204" pitchFamily="34" charset="0"/>
                <a:cs typeface="Times New Roman" panose="02020603050405020304" pitchFamily="18" charset="0"/>
              </a:rPr>
              <a:t>In view of all this, make every effort to respond to God’s promises. Supplement your faith with a generous provision of moral excellence, and moral excellence with knowledge,</a:t>
            </a:r>
            <a:r>
              <a:rPr lang="en-US" sz="3200" b="1" kern="100" baseline="30000" dirty="0">
                <a:effectLst/>
                <a:latin typeface="Arial" panose="020B0604020202020204" pitchFamily="34" charset="0"/>
                <a:ea typeface="Calibri" panose="020F0502020204030204" pitchFamily="34" charset="0"/>
                <a:cs typeface="Times New Roman" panose="02020603050405020304" pitchFamily="18" charset="0"/>
              </a:rPr>
              <a:t> </a:t>
            </a:r>
            <a:r>
              <a:rPr lang="en-US" sz="3200" kern="100" dirty="0">
                <a:effectLst/>
                <a:latin typeface="Arial" panose="020B0604020202020204" pitchFamily="34" charset="0"/>
                <a:ea typeface="Calibri" panose="020F0502020204030204" pitchFamily="34" charset="0"/>
                <a:cs typeface="Times New Roman" panose="02020603050405020304" pitchFamily="18" charset="0"/>
              </a:rPr>
              <a:t>and knowledge with self-control, and self-control with patient endurance, and patient endurance with godliness,</a:t>
            </a:r>
            <a:endParaRPr lang="en-US" sz="32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71743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1880</TotalTime>
  <Words>462</Words>
  <Application>Microsoft Macintosh PowerPoint</Application>
  <PresentationFormat>Widescreen</PresentationFormat>
  <Paragraphs>23</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Joshua Morris</dc:creator>
  <cp:lastModifiedBy>Joshua Morris</cp:lastModifiedBy>
  <cp:revision>5</cp:revision>
  <dcterms:created xsi:type="dcterms:W3CDTF">2023-09-05T10:16:27Z</dcterms:created>
  <dcterms:modified xsi:type="dcterms:W3CDTF">2023-09-06T17:36:28Z</dcterms:modified>
</cp:coreProperties>
</file>